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6.jpg" ContentType="image/p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6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8" r:id="rId12"/>
    <p:sldId id="259" r:id="rId13"/>
    <p:sldId id="260" r:id="rId14"/>
    <p:sldId id="266" r:id="rId15"/>
    <p:sldId id="284" r:id="rId16"/>
    <p:sldId id="267" r:id="rId17"/>
    <p:sldId id="262" r:id="rId18"/>
    <p:sldId id="265" r:id="rId19"/>
    <p:sldId id="263" r:id="rId20"/>
    <p:sldId id="285" r:id="rId21"/>
    <p:sldId id="268" r:id="rId22"/>
    <p:sldId id="264" r:id="rId23"/>
    <p:sldId id="269" r:id="rId24"/>
    <p:sldId id="270" r:id="rId25"/>
    <p:sldId id="271" r:id="rId26"/>
    <p:sldId id="283" r:id="rId27"/>
    <p:sldId id="272" r:id="rId28"/>
    <p:sldId id="286" r:id="rId29"/>
    <p:sldId id="274" r:id="rId30"/>
    <p:sldId id="275" r:id="rId31"/>
    <p:sldId id="278" r:id="rId32"/>
    <p:sldId id="280" r:id="rId33"/>
    <p:sldId id="279" r:id="rId34"/>
    <p:sldId id="277" r:id="rId35"/>
    <p:sldId id="296" r:id="rId36"/>
    <p:sldId id="282" r:id="rId37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6" autoAdjust="0"/>
    <p:restoredTop sz="58974" autoAdjust="0"/>
  </p:normalViewPr>
  <p:slideViewPr>
    <p:cSldViewPr snapToGrid="0">
      <p:cViewPr varScale="1">
        <p:scale>
          <a:sx n="41" d="100"/>
          <a:sy n="41" d="100"/>
        </p:scale>
        <p:origin x="16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75611-6B48-41DE-91E8-B9F08995D30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B5FBFC-20AC-46A4-8FC2-74C333A0FF33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78B8A07-EA8D-4325-8BFC-8677688DE483}" type="parTrans" cxnId="{65CDC2F5-E990-4A07-BBEF-9D98AE8D7B33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2B7109-AFEE-4825-86C6-92F69279986C}" type="sibTrans" cxnId="{65CDC2F5-E990-4A07-BBEF-9D98AE8D7B33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1A5ECAC-50A1-4561-BE99-568DEF11CD1F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靈性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8C0868-1F17-48D7-9B62-4D5E16E23A95}" type="parTrans" cxnId="{78131811-4014-4408-B68E-2F534A979089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ED1132-F1F0-4201-85F2-E6EF2E8FA62F}" type="sibTrans" cxnId="{78131811-4014-4408-B68E-2F534A979089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2BBD89-87C4-47F8-9B60-EB34D2D70F78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欣賞美麗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523AB6-DC39-4CF1-A2BB-5C5A913E3FA7}" type="parTrans" cxnId="{9C1CA846-C0CF-4060-BB7F-65F5D0F8A341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031732-7CAF-4D2B-A0DB-92131E649EE4}" type="sibTrans" cxnId="{9C1CA846-C0CF-4060-BB7F-65F5D0F8A341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1B337E5-F26C-4A1D-92AE-21DAC2F37B3B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感恩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63FAEC-8C52-4658-B998-8A2FB9B102F3}" type="parTrans" cxnId="{C031DE6B-74FF-40B0-9B78-A82B0002D2DE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843CF9-9CC3-4EB9-91F1-3A74B5224346}" type="sibTrans" cxnId="{C031DE6B-74FF-40B0-9B78-A82B0002D2DE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6201C3-B0C5-4086-8886-ABDADCBE6AE8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寛恕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1ED1DC-C7E1-441D-AC77-A74119ADEB9C}" type="parTrans" cxnId="{DAF36A68-8EE6-4D3A-A640-7D06B6509007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6749C1-A207-4D16-A1E9-9C504C0A8206}" type="sibTrans" cxnId="{DAF36A68-8EE6-4D3A-A640-7D06B6509007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36B343E-850B-46E6-8A8D-3B8888491251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幽默感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DADF9CA-5122-4609-A253-98A5D5D9F51A}" type="parTrans" cxnId="{B41B5B2E-662C-46CF-BA62-C6C633FC27A0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1F7F33-72B7-4E78-8A0C-9AE10722CC5E}" type="sibTrans" cxnId="{B41B5B2E-662C-46CF-BA62-C6C633FC27A0}">
      <dgm:prSet/>
      <dgm:spPr/>
      <dgm:t>
        <a:bodyPr/>
        <a:lstStyle/>
        <a:p>
          <a:endParaRPr lang="en-US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DCE970-547A-477A-9609-61B00E8EE114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自制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83014B-E83C-4471-81B2-CEA5CD76ADDD}" type="parTrans" cxnId="{CB07EA50-43E2-4450-9D6B-B4EF503CA7DF}">
      <dgm:prSet/>
      <dgm:spPr/>
      <dgm:t>
        <a:bodyPr/>
        <a:lstStyle/>
        <a:p>
          <a:endParaRPr lang="en-US"/>
        </a:p>
      </dgm:t>
    </dgm:pt>
    <dgm:pt modelId="{D31D4383-EC9F-4A23-A9B3-FF1E4919D8DC}" type="sibTrans" cxnId="{CB07EA50-43E2-4450-9D6B-B4EF503CA7DF}">
      <dgm:prSet/>
      <dgm:spPr/>
      <dgm:t>
        <a:bodyPr/>
        <a:lstStyle/>
        <a:p>
          <a:endParaRPr lang="en-US"/>
        </a:p>
      </dgm:t>
    </dgm:pt>
    <dgm:pt modelId="{B66CFFC7-9009-477F-B08A-D72F4337728C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自律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1CB449-3C88-40E7-A57A-C7226B3E5F13}" type="parTrans" cxnId="{42B3A2AD-1AB6-45E9-B4AA-EE1C43ACA4EE}">
      <dgm:prSet/>
      <dgm:spPr/>
      <dgm:t>
        <a:bodyPr/>
        <a:lstStyle/>
        <a:p>
          <a:endParaRPr lang="en-US"/>
        </a:p>
      </dgm:t>
    </dgm:pt>
    <dgm:pt modelId="{81326E6A-4964-4991-B88B-DC9F227D990D}" type="sibTrans" cxnId="{42B3A2AD-1AB6-45E9-B4AA-EE1C43ACA4EE}">
      <dgm:prSet/>
      <dgm:spPr/>
      <dgm:t>
        <a:bodyPr/>
        <a:lstStyle/>
        <a:p>
          <a:endParaRPr lang="en-US"/>
        </a:p>
      </dgm:t>
    </dgm:pt>
    <dgm:pt modelId="{44B48615-D65D-425F-BB23-DDF7D40A2C34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謹慎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502092-F724-4355-B081-E470BE4D7D03}" type="parTrans" cxnId="{8C8A475C-9610-4903-8DAE-0DDDF7B250FB}">
      <dgm:prSet/>
      <dgm:spPr/>
      <dgm:t>
        <a:bodyPr/>
        <a:lstStyle/>
        <a:p>
          <a:endParaRPr lang="en-US"/>
        </a:p>
      </dgm:t>
    </dgm:pt>
    <dgm:pt modelId="{689884B5-616D-4E82-91CC-9FD1ADC85AB5}" type="sibTrans" cxnId="{8C8A475C-9610-4903-8DAE-0DDDF7B250FB}">
      <dgm:prSet/>
      <dgm:spPr/>
      <dgm:t>
        <a:bodyPr/>
        <a:lstStyle/>
        <a:p>
          <a:endParaRPr lang="en-US"/>
        </a:p>
      </dgm:t>
    </dgm:pt>
    <dgm:pt modelId="{8D05CE2A-E70D-4702-B26F-8BA16F025740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公平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42F10E-E42F-4D07-BE51-22A602EB44D0}" type="parTrans" cxnId="{E3ACA11C-6D1E-40AB-8284-4E60FA0B6D1E}">
      <dgm:prSet/>
      <dgm:spPr/>
      <dgm:t>
        <a:bodyPr/>
        <a:lstStyle/>
        <a:p>
          <a:endParaRPr lang="en-US"/>
        </a:p>
      </dgm:t>
    </dgm:pt>
    <dgm:pt modelId="{8137E563-4332-43B3-BCD5-4071B223C259}" type="sibTrans" cxnId="{E3ACA11C-6D1E-40AB-8284-4E60FA0B6D1E}">
      <dgm:prSet/>
      <dgm:spPr/>
      <dgm:t>
        <a:bodyPr/>
        <a:lstStyle/>
        <a:p>
          <a:endParaRPr lang="en-US"/>
        </a:p>
      </dgm:t>
    </dgm:pt>
    <dgm:pt modelId="{8B800968-F306-46E9-B131-46D4ED95F8C0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社交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A5F360-F978-48C9-8B64-F53B0604473B}" type="parTrans" cxnId="{4E4DA7DB-3C1C-4576-945D-33D36CC9064C}">
      <dgm:prSet/>
      <dgm:spPr/>
      <dgm:t>
        <a:bodyPr/>
        <a:lstStyle/>
        <a:p>
          <a:endParaRPr lang="en-US"/>
        </a:p>
      </dgm:t>
    </dgm:pt>
    <dgm:pt modelId="{9DE4E9C4-8F97-4CE4-81D2-90AA9B4764D8}" type="sibTrans" cxnId="{4E4DA7DB-3C1C-4576-945D-33D36CC9064C}">
      <dgm:prSet/>
      <dgm:spPr/>
      <dgm:t>
        <a:bodyPr/>
        <a:lstStyle/>
        <a:p>
          <a:endParaRPr lang="en-US"/>
        </a:p>
      </dgm:t>
    </dgm:pt>
    <dgm:pt modelId="{BACD3245-EDF9-4F61-BCC5-D6CDB42FD9A4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意志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E57067-56A2-40E7-84FC-47E3B1E27634}" type="parTrans" cxnId="{067206C9-5C39-45EE-B0FA-EE500CBDAC08}">
      <dgm:prSet/>
      <dgm:spPr/>
      <dgm:t>
        <a:bodyPr/>
        <a:lstStyle/>
        <a:p>
          <a:endParaRPr lang="en-US"/>
        </a:p>
      </dgm:t>
    </dgm:pt>
    <dgm:pt modelId="{4699AAE0-9912-4F47-8F24-D1ABCEE3E79A}" type="sibTrans" cxnId="{067206C9-5C39-45EE-B0FA-EE500CBDAC08}">
      <dgm:prSet/>
      <dgm:spPr/>
      <dgm:t>
        <a:bodyPr/>
        <a:lstStyle/>
        <a:p>
          <a:endParaRPr lang="en-US"/>
        </a:p>
      </dgm:t>
    </dgm:pt>
    <dgm:pt modelId="{0CD83BB8-C657-42FE-8260-2E2BD3F53EAF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創造力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F151FD-F304-44F2-901D-7A649BE79A3F}" type="parTrans" cxnId="{1D046502-45ED-42D9-89AA-BE56BB142F19}">
      <dgm:prSet/>
      <dgm:spPr/>
      <dgm:t>
        <a:bodyPr/>
        <a:lstStyle/>
        <a:p>
          <a:endParaRPr lang="en-US"/>
        </a:p>
      </dgm:t>
    </dgm:pt>
    <dgm:pt modelId="{C83C70D4-281C-40AF-890E-71C185C89D3C}" type="sibTrans" cxnId="{1D046502-45ED-42D9-89AA-BE56BB142F19}">
      <dgm:prSet/>
      <dgm:spPr/>
      <dgm:t>
        <a:bodyPr/>
        <a:lstStyle/>
        <a:p>
          <a:endParaRPr lang="en-US"/>
        </a:p>
      </dgm:t>
    </dgm:pt>
    <dgm:pt modelId="{C40FE3CB-2AE9-472E-A649-80FFED53A23F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好奇心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859A5A-1909-456F-8056-A14218A476C3}" type="parTrans" cxnId="{84210AB7-80DD-45CC-927F-ED859E124704}">
      <dgm:prSet/>
      <dgm:spPr/>
      <dgm:t>
        <a:bodyPr/>
        <a:lstStyle/>
        <a:p>
          <a:endParaRPr lang="en-US"/>
        </a:p>
      </dgm:t>
    </dgm:pt>
    <dgm:pt modelId="{A7602DFF-1AF5-4F12-9FC9-60AFCCE46493}" type="sibTrans" cxnId="{84210AB7-80DD-45CC-927F-ED859E124704}">
      <dgm:prSet/>
      <dgm:spPr/>
      <dgm:t>
        <a:bodyPr/>
        <a:lstStyle/>
        <a:p>
          <a:endParaRPr lang="en-US"/>
        </a:p>
      </dgm:t>
    </dgm:pt>
    <dgm:pt modelId="{2C9DB7DE-A440-45EE-92AA-5F397F51ACDF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判斷力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8A72A3-B529-43ED-A616-12A5C3AE62BE}" type="parTrans" cxnId="{6C9A3B68-0CEC-44AE-9DA2-BEA5F4FDF290}">
      <dgm:prSet/>
      <dgm:spPr/>
      <dgm:t>
        <a:bodyPr/>
        <a:lstStyle/>
        <a:p>
          <a:endParaRPr lang="en-US"/>
        </a:p>
      </dgm:t>
    </dgm:pt>
    <dgm:pt modelId="{4D1BDF0A-E61C-4902-9CD7-6A3B53365EE3}" type="sibTrans" cxnId="{6C9A3B68-0CEC-44AE-9DA2-BEA5F4FDF290}">
      <dgm:prSet/>
      <dgm:spPr/>
      <dgm:t>
        <a:bodyPr/>
        <a:lstStyle/>
        <a:p>
          <a:endParaRPr lang="en-US"/>
        </a:p>
      </dgm:t>
    </dgm:pt>
    <dgm:pt modelId="{A85742AB-D3CD-4837-B95E-46CC82FA61EC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喜愛學習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E6CCCEF-BC08-43F6-9860-C05889AFCD98}" type="parTrans" cxnId="{1C7EB70C-FE9B-4FFD-A5B6-B2C9BB2265DC}">
      <dgm:prSet/>
      <dgm:spPr/>
      <dgm:t>
        <a:bodyPr/>
        <a:lstStyle/>
        <a:p>
          <a:endParaRPr lang="en-US"/>
        </a:p>
      </dgm:t>
    </dgm:pt>
    <dgm:pt modelId="{6139A400-476F-4A0D-B924-71221B3A18F0}" type="sibTrans" cxnId="{1C7EB70C-FE9B-4FFD-A5B6-B2C9BB2265DC}">
      <dgm:prSet/>
      <dgm:spPr/>
      <dgm:t>
        <a:bodyPr/>
        <a:lstStyle/>
        <a:p>
          <a:endParaRPr lang="en-US"/>
        </a:p>
      </dgm:t>
    </dgm:pt>
    <dgm:pt modelId="{A8F1D5BF-C6B5-4200-9F66-0C4B9FCF06BA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洞察力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100591C-19A9-4880-825C-DD3091F243A5}" type="parTrans" cxnId="{E2C71CF5-8260-47CF-B072-B4A5D4A333F3}">
      <dgm:prSet/>
      <dgm:spPr/>
      <dgm:t>
        <a:bodyPr/>
        <a:lstStyle/>
        <a:p>
          <a:endParaRPr lang="en-US"/>
        </a:p>
      </dgm:t>
    </dgm:pt>
    <dgm:pt modelId="{CBDA2EB8-CD91-47C7-A53B-8DEAC562D9C8}" type="sibTrans" cxnId="{E2C71CF5-8260-47CF-B072-B4A5D4A333F3}">
      <dgm:prSet/>
      <dgm:spPr/>
      <dgm:t>
        <a:bodyPr/>
        <a:lstStyle/>
        <a:p>
          <a:endParaRPr lang="en-US"/>
        </a:p>
      </dgm:t>
    </dgm:pt>
    <dgm:pt modelId="{63BEFD03-AEAD-45FE-90D5-31B5BFAF9634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勇敢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ADA0F6-6D42-43B4-BD96-BE400A355D64}" type="parTrans" cxnId="{9D484D29-F4A6-435F-A13B-D4C545796C9D}">
      <dgm:prSet/>
      <dgm:spPr/>
      <dgm:t>
        <a:bodyPr/>
        <a:lstStyle/>
        <a:p>
          <a:endParaRPr lang="en-US"/>
        </a:p>
      </dgm:t>
    </dgm:pt>
    <dgm:pt modelId="{67018183-1CE5-40B7-82C2-4F28047CAB3D}" type="sibTrans" cxnId="{9D484D29-F4A6-435F-A13B-D4C545796C9D}">
      <dgm:prSet/>
      <dgm:spPr/>
      <dgm:t>
        <a:bodyPr/>
        <a:lstStyle/>
        <a:p>
          <a:endParaRPr lang="en-US"/>
        </a:p>
      </dgm:t>
    </dgm:pt>
    <dgm:pt modelId="{51F277B7-8C2D-4E81-B1B7-341B959970A2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堅毅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E0B4A6-F188-46D3-A25B-DD3698F4279F}" type="parTrans" cxnId="{70C2817F-6972-4DFC-B9F1-78DC99C62985}">
      <dgm:prSet/>
      <dgm:spPr/>
      <dgm:t>
        <a:bodyPr/>
        <a:lstStyle/>
        <a:p>
          <a:endParaRPr lang="en-US"/>
        </a:p>
      </dgm:t>
    </dgm:pt>
    <dgm:pt modelId="{FB776B02-E583-459A-923E-44AD5302C2A0}" type="sibTrans" cxnId="{70C2817F-6972-4DFC-B9F1-78DC99C62985}">
      <dgm:prSet/>
      <dgm:spPr/>
      <dgm:t>
        <a:bodyPr/>
        <a:lstStyle/>
        <a:p>
          <a:endParaRPr lang="en-US"/>
        </a:p>
      </dgm:t>
    </dgm:pt>
    <dgm:pt modelId="{4B8B2F85-18E3-4E4A-B467-894F44580844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誠實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86DDB5-D730-4DAC-8AD5-94F5B91B76EC}" type="parTrans" cxnId="{30D10E98-FFD8-479F-B7C4-FE4B0E3E1B2E}">
      <dgm:prSet/>
      <dgm:spPr/>
      <dgm:t>
        <a:bodyPr/>
        <a:lstStyle/>
        <a:p>
          <a:endParaRPr lang="en-US"/>
        </a:p>
      </dgm:t>
    </dgm:pt>
    <dgm:pt modelId="{2D7DE5F0-6C4A-4DB2-9D29-5A5DEE802A16}" type="sibTrans" cxnId="{30D10E98-FFD8-479F-B7C4-FE4B0E3E1B2E}">
      <dgm:prSet/>
      <dgm:spPr/>
      <dgm:t>
        <a:bodyPr/>
        <a:lstStyle/>
        <a:p>
          <a:endParaRPr lang="en-US"/>
        </a:p>
      </dgm:t>
    </dgm:pt>
    <dgm:pt modelId="{0D196FE0-5D19-47D9-A2F5-8D47EDC46D1D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熱情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233865-6C2B-4B29-915D-4EB02E52366A}" type="parTrans" cxnId="{F3F45ACC-61D8-4F45-8803-6334DA6B647D}">
      <dgm:prSet/>
      <dgm:spPr/>
      <dgm:t>
        <a:bodyPr/>
        <a:lstStyle/>
        <a:p>
          <a:endParaRPr lang="en-US"/>
        </a:p>
      </dgm:t>
    </dgm:pt>
    <dgm:pt modelId="{B63060D8-3DFA-412C-B23F-35FC0080D203}" type="sibTrans" cxnId="{F3F45ACC-61D8-4F45-8803-6334DA6B647D}">
      <dgm:prSet/>
      <dgm:spPr/>
      <dgm:t>
        <a:bodyPr/>
        <a:lstStyle/>
        <a:p>
          <a:endParaRPr lang="en-US"/>
        </a:p>
      </dgm:t>
    </dgm:pt>
    <dgm:pt modelId="{670E6129-F345-42B6-9B26-60C5A445F71C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AE99A1-623F-4366-B3DA-22B6E55D2A5D}" type="parTrans" cxnId="{AF5AF327-8372-4CE6-A8FC-B028FC1E759D}">
      <dgm:prSet/>
      <dgm:spPr/>
      <dgm:t>
        <a:bodyPr/>
        <a:lstStyle/>
        <a:p>
          <a:endParaRPr lang="en-US"/>
        </a:p>
      </dgm:t>
    </dgm:pt>
    <dgm:pt modelId="{0B28381F-07F7-4F7D-A5DE-EFCF4241397C}" type="sibTrans" cxnId="{AF5AF327-8372-4CE6-A8FC-B028FC1E759D}">
      <dgm:prSet/>
      <dgm:spPr/>
      <dgm:t>
        <a:bodyPr/>
        <a:lstStyle/>
        <a:p>
          <a:endParaRPr lang="en-US"/>
        </a:p>
      </dgm:t>
    </dgm:pt>
    <dgm:pt modelId="{0673A36B-3132-4A25-BA51-B2233F11B31A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被愛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CC5A11-A5C3-4E31-ACBB-D95DF875D225}" type="parTrans" cxnId="{7D8226C6-A1EC-4324-A21C-02E5185E5915}">
      <dgm:prSet/>
      <dgm:spPr/>
      <dgm:t>
        <a:bodyPr/>
        <a:lstStyle/>
        <a:p>
          <a:endParaRPr lang="en-US"/>
        </a:p>
      </dgm:t>
    </dgm:pt>
    <dgm:pt modelId="{53C3AE10-F398-41DA-9E9B-FAB55A8553EF}" type="sibTrans" cxnId="{7D8226C6-A1EC-4324-A21C-02E5185E5915}">
      <dgm:prSet/>
      <dgm:spPr/>
      <dgm:t>
        <a:bodyPr/>
        <a:lstStyle/>
        <a:p>
          <a:endParaRPr lang="en-US"/>
        </a:p>
      </dgm:t>
    </dgm:pt>
    <dgm:pt modelId="{2B4B13E1-D2E8-4C86-89D7-B6D39769A0B8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仁愛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7E72EF-7260-40E4-969E-EAE0A9F574BB}" type="parTrans" cxnId="{14A3B1A8-B98E-48DC-9079-AF0EEB734C1E}">
      <dgm:prSet/>
      <dgm:spPr/>
      <dgm:t>
        <a:bodyPr/>
        <a:lstStyle/>
        <a:p>
          <a:endParaRPr lang="en-US"/>
        </a:p>
      </dgm:t>
    </dgm:pt>
    <dgm:pt modelId="{37030F20-5E2E-4FF7-9739-571D681CD131}" type="sibTrans" cxnId="{14A3B1A8-B98E-48DC-9079-AF0EEB734C1E}">
      <dgm:prSet/>
      <dgm:spPr/>
      <dgm:t>
        <a:bodyPr/>
        <a:lstStyle/>
        <a:p>
          <a:endParaRPr lang="en-US"/>
        </a:p>
      </dgm:t>
    </dgm:pt>
    <dgm:pt modelId="{9D823DE7-3724-4DDD-A9AE-B6C4E35E8202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社交智慧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8A7B50-F007-4BE4-A186-1C2787F6A2B6}" type="parTrans" cxnId="{2A60A674-C2AE-4BD7-A4E5-60D6F540DD32}">
      <dgm:prSet/>
      <dgm:spPr/>
      <dgm:t>
        <a:bodyPr/>
        <a:lstStyle/>
        <a:p>
          <a:endParaRPr lang="en-US"/>
        </a:p>
      </dgm:t>
    </dgm:pt>
    <dgm:pt modelId="{4D43AAA4-DB86-463D-884F-8C11970E3220}" type="sibTrans" cxnId="{2A60A674-C2AE-4BD7-A4E5-60D6F540DD32}">
      <dgm:prSet/>
      <dgm:spPr/>
      <dgm:t>
        <a:bodyPr/>
        <a:lstStyle/>
        <a:p>
          <a:endParaRPr lang="en-US"/>
        </a:p>
      </dgm:t>
    </dgm:pt>
    <dgm:pt modelId="{A70578F7-F960-46CF-9515-4EBCD8D580BA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公平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949A14-2959-4128-B5B1-0E2D1EAEE1F8}" type="parTrans" cxnId="{03C5575C-55F3-408E-AA13-624CF13815CB}">
      <dgm:prSet/>
      <dgm:spPr/>
      <dgm:t>
        <a:bodyPr/>
        <a:lstStyle/>
        <a:p>
          <a:endParaRPr lang="en-US"/>
        </a:p>
      </dgm:t>
    </dgm:pt>
    <dgm:pt modelId="{12911BBC-314E-4626-A8B8-26DD2131C651}" type="sibTrans" cxnId="{03C5575C-55F3-408E-AA13-624CF13815CB}">
      <dgm:prSet/>
      <dgm:spPr/>
      <dgm:t>
        <a:bodyPr/>
        <a:lstStyle/>
        <a:p>
          <a:endParaRPr lang="en-US"/>
        </a:p>
      </dgm:t>
    </dgm:pt>
    <dgm:pt modelId="{0FC4FA07-1EEF-4151-9F17-4DF31AA794F2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領導力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C30470-88B8-40F8-AB25-D2861254F9E6}" type="parTrans" cxnId="{C5D2CFE6-E6AE-46AD-8FB2-75F4A84538A8}">
      <dgm:prSet/>
      <dgm:spPr/>
      <dgm:t>
        <a:bodyPr/>
        <a:lstStyle/>
        <a:p>
          <a:endParaRPr lang="en-US"/>
        </a:p>
      </dgm:t>
    </dgm:pt>
    <dgm:pt modelId="{1F0FF406-6E7D-4D07-A710-70E903E20CA9}" type="sibTrans" cxnId="{C5D2CFE6-E6AE-46AD-8FB2-75F4A84538A8}">
      <dgm:prSet/>
      <dgm:spPr/>
      <dgm:t>
        <a:bodyPr/>
        <a:lstStyle/>
        <a:p>
          <a:endParaRPr lang="en-US"/>
        </a:p>
      </dgm:t>
    </dgm:pt>
    <dgm:pt modelId="{B9247AE6-126B-4331-AF8D-968070E667AA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團隊合作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FCF6955-BACA-40B2-860B-256F4814FE9F}" type="parTrans" cxnId="{E532D14F-CF01-4C66-829C-249C6B98FD3E}">
      <dgm:prSet/>
      <dgm:spPr/>
      <dgm:t>
        <a:bodyPr/>
        <a:lstStyle/>
        <a:p>
          <a:endParaRPr lang="en-US"/>
        </a:p>
      </dgm:t>
    </dgm:pt>
    <dgm:pt modelId="{05AED9C8-D7A9-40E6-A03D-5948BDB3F1B5}" type="sibTrans" cxnId="{E532D14F-CF01-4C66-829C-249C6B98FD3E}">
      <dgm:prSet/>
      <dgm:spPr/>
      <dgm:t>
        <a:bodyPr/>
        <a:lstStyle/>
        <a:p>
          <a:endParaRPr lang="en-US"/>
        </a:p>
      </dgm:t>
    </dgm:pt>
    <dgm:pt modelId="{181753FB-8FFC-453B-989D-A4B31897CB2B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謙遜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0A41C2-8F59-4A0F-B00B-29783D61C7E6}" type="parTrans" cxnId="{A6E139C7-93A6-42EE-B828-E43838B3D79D}">
      <dgm:prSet/>
      <dgm:spPr/>
      <dgm:t>
        <a:bodyPr/>
        <a:lstStyle/>
        <a:p>
          <a:endParaRPr lang="en-US"/>
        </a:p>
      </dgm:t>
    </dgm:pt>
    <dgm:pt modelId="{5A7DDDA7-E517-4DEB-BFE9-8441BC8FCAAA}" type="sibTrans" cxnId="{A6E139C7-93A6-42EE-B828-E43838B3D79D}">
      <dgm:prSet/>
      <dgm:spPr/>
      <dgm:t>
        <a:bodyPr/>
        <a:lstStyle/>
        <a:p>
          <a:endParaRPr lang="en-US"/>
        </a:p>
      </dgm:t>
    </dgm:pt>
    <dgm:pt modelId="{2C446305-4B9A-4B9A-9043-B18857B66108}">
      <dgm:prSet phldrT="[Text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靈修性</a:t>
          </a:r>
          <a:endParaRPr lang="en-US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ECE49D-954E-4D1A-B045-5B938DCB030E}" type="parTrans" cxnId="{10F203A5-6C51-4F2F-82C0-2D60533DDABC}">
      <dgm:prSet/>
      <dgm:spPr/>
      <dgm:t>
        <a:bodyPr/>
        <a:lstStyle/>
        <a:p>
          <a:endParaRPr lang="en-US"/>
        </a:p>
      </dgm:t>
    </dgm:pt>
    <dgm:pt modelId="{59FB2102-2230-4CD9-AED0-33A0BCDA4A5E}" type="sibTrans" cxnId="{10F203A5-6C51-4F2F-82C0-2D60533DDABC}">
      <dgm:prSet/>
      <dgm:spPr/>
      <dgm:t>
        <a:bodyPr/>
        <a:lstStyle/>
        <a:p>
          <a:endParaRPr lang="en-US"/>
        </a:p>
      </dgm:t>
    </dgm:pt>
    <dgm:pt modelId="{AD6C1833-D3D1-4D2C-AE28-E0941C44C0C7}" type="pres">
      <dgm:prSet presAssocID="{FCB75611-6B48-41DE-91E8-B9F08995D30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557FA0-0078-462E-B79D-F6FA3A535404}" type="pres">
      <dgm:prSet presAssocID="{A3B5FBFC-20AC-46A4-8FC2-74C333A0FF33}" presName="root" presStyleCnt="0"/>
      <dgm:spPr/>
    </dgm:pt>
    <dgm:pt modelId="{0915D0E1-E81B-47F2-8C64-E9FD8D4AA13F}" type="pres">
      <dgm:prSet presAssocID="{A3B5FBFC-20AC-46A4-8FC2-74C333A0FF33}" presName="rootComposite" presStyleCnt="0"/>
      <dgm:spPr/>
    </dgm:pt>
    <dgm:pt modelId="{234C3D2B-9E86-42A9-B4F9-F9D3AC1C1E73}" type="pres">
      <dgm:prSet presAssocID="{A3B5FBFC-20AC-46A4-8FC2-74C333A0FF33}" presName="rootText" presStyleLbl="node1" presStyleIdx="0" presStyleCnt="6"/>
      <dgm:spPr/>
      <dgm:t>
        <a:bodyPr/>
        <a:lstStyle/>
        <a:p>
          <a:endParaRPr lang="en-US"/>
        </a:p>
      </dgm:t>
    </dgm:pt>
    <dgm:pt modelId="{10610FB7-6D02-4B7F-8825-83F36F613898}" type="pres">
      <dgm:prSet presAssocID="{A3B5FBFC-20AC-46A4-8FC2-74C333A0FF33}" presName="rootConnector" presStyleLbl="node1" presStyleIdx="0" presStyleCnt="6"/>
      <dgm:spPr/>
      <dgm:t>
        <a:bodyPr/>
        <a:lstStyle/>
        <a:p>
          <a:endParaRPr lang="en-US"/>
        </a:p>
      </dgm:t>
    </dgm:pt>
    <dgm:pt modelId="{61EAC26A-8F22-43EA-A1B0-3CB674B18739}" type="pres">
      <dgm:prSet presAssocID="{A3B5FBFC-20AC-46A4-8FC2-74C333A0FF33}" presName="childShape" presStyleCnt="0"/>
      <dgm:spPr/>
    </dgm:pt>
    <dgm:pt modelId="{5B833408-9F9F-4143-B308-0F8172C5FCED}" type="pres">
      <dgm:prSet presAssocID="{DCF151FD-F304-44F2-901D-7A649BE79A3F}" presName="Name13" presStyleLbl="parChTrans1D2" presStyleIdx="0" presStyleCnt="24"/>
      <dgm:spPr/>
      <dgm:t>
        <a:bodyPr/>
        <a:lstStyle/>
        <a:p>
          <a:endParaRPr lang="en-US"/>
        </a:p>
      </dgm:t>
    </dgm:pt>
    <dgm:pt modelId="{51A944E9-6049-4212-A4A8-43832E4F1F15}" type="pres">
      <dgm:prSet presAssocID="{0CD83BB8-C657-42FE-8260-2E2BD3F53EAF}" presName="childText" presStyleLbl="bgAcc1" presStyleIdx="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A12AB-1392-47F2-89B4-4447EF5FC00A}" type="pres">
      <dgm:prSet presAssocID="{44859A5A-1909-456F-8056-A14218A476C3}" presName="Name13" presStyleLbl="parChTrans1D2" presStyleIdx="1" presStyleCnt="24"/>
      <dgm:spPr/>
      <dgm:t>
        <a:bodyPr/>
        <a:lstStyle/>
        <a:p>
          <a:endParaRPr lang="en-US"/>
        </a:p>
      </dgm:t>
    </dgm:pt>
    <dgm:pt modelId="{84D9A641-715A-49F1-940E-1EF9302E4CBB}" type="pres">
      <dgm:prSet presAssocID="{C40FE3CB-2AE9-472E-A649-80FFED53A23F}" presName="childText" presStyleLbl="bgAcc1" presStyleIdx="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8F44A-A667-4F67-A087-3270A988FA3D}" type="pres">
      <dgm:prSet presAssocID="{7B8A72A3-B529-43ED-A616-12A5C3AE62BE}" presName="Name13" presStyleLbl="parChTrans1D2" presStyleIdx="2" presStyleCnt="24"/>
      <dgm:spPr/>
      <dgm:t>
        <a:bodyPr/>
        <a:lstStyle/>
        <a:p>
          <a:endParaRPr lang="en-US"/>
        </a:p>
      </dgm:t>
    </dgm:pt>
    <dgm:pt modelId="{2F355C98-2478-440C-80C2-8490D209A24D}" type="pres">
      <dgm:prSet presAssocID="{2C9DB7DE-A440-45EE-92AA-5F397F51ACDF}" presName="childText" presStyleLbl="bgAcc1" presStyleIdx="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89A8E-51E4-4AE0-9645-E16FCC99EEBF}" type="pres">
      <dgm:prSet presAssocID="{1E6CCCEF-BC08-43F6-9860-C05889AFCD98}" presName="Name13" presStyleLbl="parChTrans1D2" presStyleIdx="3" presStyleCnt="24"/>
      <dgm:spPr/>
      <dgm:t>
        <a:bodyPr/>
        <a:lstStyle/>
        <a:p>
          <a:endParaRPr lang="en-US"/>
        </a:p>
      </dgm:t>
    </dgm:pt>
    <dgm:pt modelId="{8CD53975-85E0-4016-8668-835689D0B814}" type="pres">
      <dgm:prSet presAssocID="{A85742AB-D3CD-4837-B95E-46CC82FA61EC}" presName="childText" presStyleLbl="bgAcc1" presStyleIdx="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8D634-EF01-4ABD-A10C-25AF439895CF}" type="pres">
      <dgm:prSet presAssocID="{6100591C-19A9-4880-825C-DD3091F243A5}" presName="Name13" presStyleLbl="parChTrans1D2" presStyleIdx="4" presStyleCnt="24"/>
      <dgm:spPr/>
      <dgm:t>
        <a:bodyPr/>
        <a:lstStyle/>
        <a:p>
          <a:endParaRPr lang="en-US"/>
        </a:p>
      </dgm:t>
    </dgm:pt>
    <dgm:pt modelId="{A8B8A785-DF7D-41D3-AF48-6B0BC4EAC957}" type="pres">
      <dgm:prSet presAssocID="{A8F1D5BF-C6B5-4200-9F66-0C4B9FCF06BA}" presName="childText" presStyleLbl="bgAcc1" presStyleIdx="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F6107-9BDC-4DE6-A48C-62824CBE24D6}" type="pres">
      <dgm:prSet presAssocID="{BACD3245-EDF9-4F61-BCC5-D6CDB42FD9A4}" presName="root" presStyleCnt="0"/>
      <dgm:spPr/>
    </dgm:pt>
    <dgm:pt modelId="{F2ADB1C8-4833-4324-A5B7-4D2C89CA0DE4}" type="pres">
      <dgm:prSet presAssocID="{BACD3245-EDF9-4F61-BCC5-D6CDB42FD9A4}" presName="rootComposite" presStyleCnt="0"/>
      <dgm:spPr/>
    </dgm:pt>
    <dgm:pt modelId="{F60A6B58-7B6F-4982-AE70-06BCC2031A81}" type="pres">
      <dgm:prSet presAssocID="{BACD3245-EDF9-4F61-BCC5-D6CDB42FD9A4}" presName="rootText" presStyleLbl="node1" presStyleIdx="1" presStyleCnt="6"/>
      <dgm:spPr/>
      <dgm:t>
        <a:bodyPr/>
        <a:lstStyle/>
        <a:p>
          <a:endParaRPr lang="en-US"/>
        </a:p>
      </dgm:t>
    </dgm:pt>
    <dgm:pt modelId="{1DFFC928-CCDE-48F4-A482-C6ADAEA5EC9A}" type="pres">
      <dgm:prSet presAssocID="{BACD3245-EDF9-4F61-BCC5-D6CDB42FD9A4}" presName="rootConnector" presStyleLbl="node1" presStyleIdx="1" presStyleCnt="6"/>
      <dgm:spPr/>
      <dgm:t>
        <a:bodyPr/>
        <a:lstStyle/>
        <a:p>
          <a:endParaRPr lang="en-US"/>
        </a:p>
      </dgm:t>
    </dgm:pt>
    <dgm:pt modelId="{7D254527-F8A9-4B57-AEE7-D79E66F3A522}" type="pres">
      <dgm:prSet presAssocID="{BACD3245-EDF9-4F61-BCC5-D6CDB42FD9A4}" presName="childShape" presStyleCnt="0"/>
      <dgm:spPr/>
    </dgm:pt>
    <dgm:pt modelId="{C500C319-2C36-41DF-948D-76C2FC686760}" type="pres">
      <dgm:prSet presAssocID="{51ADA0F6-6D42-43B4-BD96-BE400A355D64}" presName="Name13" presStyleLbl="parChTrans1D2" presStyleIdx="5" presStyleCnt="24"/>
      <dgm:spPr/>
      <dgm:t>
        <a:bodyPr/>
        <a:lstStyle/>
        <a:p>
          <a:endParaRPr lang="en-US"/>
        </a:p>
      </dgm:t>
    </dgm:pt>
    <dgm:pt modelId="{9A649987-CDE3-475A-B89C-6D59EAFD0824}" type="pres">
      <dgm:prSet presAssocID="{63BEFD03-AEAD-45FE-90D5-31B5BFAF9634}" presName="childText" presStyleLbl="bgAcc1" presStyleIdx="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2AFF5-78B2-43F0-9B8C-F6C83F5EFBBD}" type="pres">
      <dgm:prSet presAssocID="{4FE0B4A6-F188-46D3-A25B-DD3698F4279F}" presName="Name13" presStyleLbl="parChTrans1D2" presStyleIdx="6" presStyleCnt="24"/>
      <dgm:spPr/>
      <dgm:t>
        <a:bodyPr/>
        <a:lstStyle/>
        <a:p>
          <a:endParaRPr lang="en-US"/>
        </a:p>
      </dgm:t>
    </dgm:pt>
    <dgm:pt modelId="{2860F513-38E7-45C4-873A-3BC30C031312}" type="pres">
      <dgm:prSet presAssocID="{51F277B7-8C2D-4E81-B1B7-341B959970A2}" presName="childText" presStyleLbl="bgAcc1" presStyleIdx="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E44772-B051-4A3B-9B9A-2D6D1C33D0EB}" type="pres">
      <dgm:prSet presAssocID="{8A86DDB5-D730-4DAC-8AD5-94F5B91B76EC}" presName="Name13" presStyleLbl="parChTrans1D2" presStyleIdx="7" presStyleCnt="24"/>
      <dgm:spPr/>
      <dgm:t>
        <a:bodyPr/>
        <a:lstStyle/>
        <a:p>
          <a:endParaRPr lang="en-US"/>
        </a:p>
      </dgm:t>
    </dgm:pt>
    <dgm:pt modelId="{98BD4AEB-CF7C-49F2-A447-57A04E884FE3}" type="pres">
      <dgm:prSet presAssocID="{4B8B2F85-18E3-4E4A-B467-894F44580844}" presName="childText" presStyleLbl="bgAcc1" presStyleIdx="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DD68E-3928-4301-A512-13499BC613CC}" type="pres">
      <dgm:prSet presAssocID="{82233865-6C2B-4B29-915D-4EB02E52366A}" presName="Name13" presStyleLbl="parChTrans1D2" presStyleIdx="8" presStyleCnt="24"/>
      <dgm:spPr/>
      <dgm:t>
        <a:bodyPr/>
        <a:lstStyle/>
        <a:p>
          <a:endParaRPr lang="en-US"/>
        </a:p>
      </dgm:t>
    </dgm:pt>
    <dgm:pt modelId="{D353AC54-CCC6-425B-9989-552F84AA5062}" type="pres">
      <dgm:prSet presAssocID="{0D196FE0-5D19-47D9-A2F5-8D47EDC46D1D}" presName="childText" presStyleLbl="bgAcc1" presStyleIdx="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FE5E3-5B78-452D-82B9-FBF99DB4D5DF}" type="pres">
      <dgm:prSet presAssocID="{8B800968-F306-46E9-B131-46D4ED95F8C0}" presName="root" presStyleCnt="0"/>
      <dgm:spPr/>
    </dgm:pt>
    <dgm:pt modelId="{8828E033-924E-41D7-BCD6-DBEF0F53B5F8}" type="pres">
      <dgm:prSet presAssocID="{8B800968-F306-46E9-B131-46D4ED95F8C0}" presName="rootComposite" presStyleCnt="0"/>
      <dgm:spPr/>
    </dgm:pt>
    <dgm:pt modelId="{71D0CF65-CB96-479C-8B51-D77A8E7BC005}" type="pres">
      <dgm:prSet presAssocID="{8B800968-F306-46E9-B131-46D4ED95F8C0}" presName="rootText" presStyleLbl="node1" presStyleIdx="2" presStyleCnt="6"/>
      <dgm:spPr/>
      <dgm:t>
        <a:bodyPr/>
        <a:lstStyle/>
        <a:p>
          <a:endParaRPr lang="en-US"/>
        </a:p>
      </dgm:t>
    </dgm:pt>
    <dgm:pt modelId="{22BED4B9-4450-4FB5-82A8-3A7F49D20BD7}" type="pres">
      <dgm:prSet presAssocID="{8B800968-F306-46E9-B131-46D4ED95F8C0}" presName="rootConnector" presStyleLbl="node1" presStyleIdx="2" presStyleCnt="6"/>
      <dgm:spPr/>
      <dgm:t>
        <a:bodyPr/>
        <a:lstStyle/>
        <a:p>
          <a:endParaRPr lang="en-US"/>
        </a:p>
      </dgm:t>
    </dgm:pt>
    <dgm:pt modelId="{E8E2181E-444F-44C0-89D6-7B0A72889D4E}" type="pres">
      <dgm:prSet presAssocID="{8B800968-F306-46E9-B131-46D4ED95F8C0}" presName="childShape" presStyleCnt="0"/>
      <dgm:spPr/>
    </dgm:pt>
    <dgm:pt modelId="{3A3A53D7-9C8B-4804-B9D7-5FEBEFD5EE1A}" type="pres">
      <dgm:prSet presAssocID="{CFAE99A1-623F-4366-B3DA-22B6E55D2A5D}" presName="Name13" presStyleLbl="parChTrans1D2" presStyleIdx="9" presStyleCnt="24"/>
      <dgm:spPr/>
      <dgm:t>
        <a:bodyPr/>
        <a:lstStyle/>
        <a:p>
          <a:endParaRPr lang="en-US"/>
        </a:p>
      </dgm:t>
    </dgm:pt>
    <dgm:pt modelId="{8BED593B-D4B9-4506-9903-F2172646E765}" type="pres">
      <dgm:prSet presAssocID="{670E6129-F345-42B6-9B26-60C5A445F71C}" presName="childText" presStyleLbl="bgAcc1" presStyleIdx="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668F4-030F-4883-AF71-7AB2531C4A89}" type="pres">
      <dgm:prSet presAssocID="{9ECC5A11-A5C3-4E31-ACBB-D95DF875D225}" presName="Name13" presStyleLbl="parChTrans1D2" presStyleIdx="10" presStyleCnt="24"/>
      <dgm:spPr/>
      <dgm:t>
        <a:bodyPr/>
        <a:lstStyle/>
        <a:p>
          <a:endParaRPr lang="en-US"/>
        </a:p>
      </dgm:t>
    </dgm:pt>
    <dgm:pt modelId="{8CDFDF95-C294-427D-918E-04E107BAC99B}" type="pres">
      <dgm:prSet presAssocID="{0673A36B-3132-4A25-BA51-B2233F11B31A}" presName="childText" presStyleLbl="bgAcc1" presStyleIdx="1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FD0DE-1088-45A9-A21D-126684EC2D5A}" type="pres">
      <dgm:prSet presAssocID="{3D7E72EF-7260-40E4-969E-EAE0A9F574BB}" presName="Name13" presStyleLbl="parChTrans1D2" presStyleIdx="11" presStyleCnt="24"/>
      <dgm:spPr/>
      <dgm:t>
        <a:bodyPr/>
        <a:lstStyle/>
        <a:p>
          <a:endParaRPr lang="en-US"/>
        </a:p>
      </dgm:t>
    </dgm:pt>
    <dgm:pt modelId="{937CAFA4-A0FD-406A-8623-3ACD4E93CFFD}" type="pres">
      <dgm:prSet presAssocID="{2B4B13E1-D2E8-4C86-89D7-B6D39769A0B8}" presName="childText" presStyleLbl="bgAcc1" presStyleIdx="1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BC37B-DA22-422C-A643-6F44C7803FFD}" type="pres">
      <dgm:prSet presAssocID="{608A7B50-F007-4BE4-A186-1C2787F6A2B6}" presName="Name13" presStyleLbl="parChTrans1D2" presStyleIdx="12" presStyleCnt="24"/>
      <dgm:spPr/>
      <dgm:t>
        <a:bodyPr/>
        <a:lstStyle/>
        <a:p>
          <a:endParaRPr lang="en-US"/>
        </a:p>
      </dgm:t>
    </dgm:pt>
    <dgm:pt modelId="{8A14EC9B-7F22-4286-809B-D15AE5A0F0F7}" type="pres">
      <dgm:prSet presAssocID="{9D823DE7-3724-4DDD-A9AE-B6C4E35E8202}" presName="childText" presStyleLbl="bgAcc1" presStyleIdx="1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D52C6-E749-4C46-883C-86DF0FC3DA06}" type="pres">
      <dgm:prSet presAssocID="{8D05CE2A-E70D-4702-B26F-8BA16F025740}" presName="root" presStyleCnt="0"/>
      <dgm:spPr/>
    </dgm:pt>
    <dgm:pt modelId="{BA65F85D-BFC6-452D-82AE-E62485A87EC5}" type="pres">
      <dgm:prSet presAssocID="{8D05CE2A-E70D-4702-B26F-8BA16F025740}" presName="rootComposite" presStyleCnt="0"/>
      <dgm:spPr/>
    </dgm:pt>
    <dgm:pt modelId="{DF7FC2C1-93E0-4AAD-BBA8-7EB82AB4C8E1}" type="pres">
      <dgm:prSet presAssocID="{8D05CE2A-E70D-4702-B26F-8BA16F025740}" presName="rootText" presStyleLbl="node1" presStyleIdx="3" presStyleCnt="6"/>
      <dgm:spPr/>
      <dgm:t>
        <a:bodyPr/>
        <a:lstStyle/>
        <a:p>
          <a:endParaRPr lang="en-US"/>
        </a:p>
      </dgm:t>
    </dgm:pt>
    <dgm:pt modelId="{6D38500F-6873-4DA2-9DD8-CBD66D068C4A}" type="pres">
      <dgm:prSet presAssocID="{8D05CE2A-E70D-4702-B26F-8BA16F025740}" presName="rootConnector" presStyleLbl="node1" presStyleIdx="3" presStyleCnt="6"/>
      <dgm:spPr/>
      <dgm:t>
        <a:bodyPr/>
        <a:lstStyle/>
        <a:p>
          <a:endParaRPr lang="en-US"/>
        </a:p>
      </dgm:t>
    </dgm:pt>
    <dgm:pt modelId="{96FB4DDF-7B94-4D31-A646-43E6F1696ADC}" type="pres">
      <dgm:prSet presAssocID="{8D05CE2A-E70D-4702-B26F-8BA16F025740}" presName="childShape" presStyleCnt="0"/>
      <dgm:spPr/>
    </dgm:pt>
    <dgm:pt modelId="{A7BF4074-6B0E-4492-8C66-264EE069621C}" type="pres">
      <dgm:prSet presAssocID="{FB949A14-2959-4128-B5B1-0E2D1EAEE1F8}" presName="Name13" presStyleLbl="parChTrans1D2" presStyleIdx="13" presStyleCnt="24"/>
      <dgm:spPr/>
      <dgm:t>
        <a:bodyPr/>
        <a:lstStyle/>
        <a:p>
          <a:endParaRPr lang="en-US"/>
        </a:p>
      </dgm:t>
    </dgm:pt>
    <dgm:pt modelId="{70068F8C-88A6-4F81-A482-9E6AD27550EF}" type="pres">
      <dgm:prSet presAssocID="{A70578F7-F960-46CF-9515-4EBCD8D580BA}" presName="childText" presStyleLbl="bgAcc1" presStyleIdx="1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A786A6-C517-4432-8650-38C36316E776}" type="pres">
      <dgm:prSet presAssocID="{C9C30470-88B8-40F8-AB25-D2861254F9E6}" presName="Name13" presStyleLbl="parChTrans1D2" presStyleIdx="14" presStyleCnt="24"/>
      <dgm:spPr/>
      <dgm:t>
        <a:bodyPr/>
        <a:lstStyle/>
        <a:p>
          <a:endParaRPr lang="en-US"/>
        </a:p>
      </dgm:t>
    </dgm:pt>
    <dgm:pt modelId="{7218931B-AB20-4B1D-9BE7-C34E9EF13CE4}" type="pres">
      <dgm:prSet presAssocID="{0FC4FA07-1EEF-4151-9F17-4DF31AA794F2}" presName="childText" presStyleLbl="bgAcc1" presStyleIdx="14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53CDF-3829-481F-AEB5-3F3840273E28}" type="pres">
      <dgm:prSet presAssocID="{1FCF6955-BACA-40B2-860B-256F4814FE9F}" presName="Name13" presStyleLbl="parChTrans1D2" presStyleIdx="15" presStyleCnt="24"/>
      <dgm:spPr/>
      <dgm:t>
        <a:bodyPr/>
        <a:lstStyle/>
        <a:p>
          <a:endParaRPr lang="en-US"/>
        </a:p>
      </dgm:t>
    </dgm:pt>
    <dgm:pt modelId="{A5AB9034-5FD9-4EE9-A12D-B76798898629}" type="pres">
      <dgm:prSet presAssocID="{B9247AE6-126B-4331-AF8D-968070E667AA}" presName="childText" presStyleLbl="bgAcc1" presStyleIdx="15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4B247-7E42-4ABA-AB1C-EF8E5620B089}" type="pres">
      <dgm:prSet presAssocID="{56DCE970-547A-477A-9609-61B00E8EE114}" presName="root" presStyleCnt="0"/>
      <dgm:spPr/>
    </dgm:pt>
    <dgm:pt modelId="{C23F6BE1-F5DE-4350-AE8A-4479D82B85D4}" type="pres">
      <dgm:prSet presAssocID="{56DCE970-547A-477A-9609-61B00E8EE114}" presName="rootComposite" presStyleCnt="0"/>
      <dgm:spPr/>
    </dgm:pt>
    <dgm:pt modelId="{AA0C240E-DC3E-4729-A7C1-0CF99C534376}" type="pres">
      <dgm:prSet presAssocID="{56DCE970-547A-477A-9609-61B00E8EE114}" presName="rootText" presStyleLbl="node1" presStyleIdx="4" presStyleCnt="6"/>
      <dgm:spPr/>
      <dgm:t>
        <a:bodyPr/>
        <a:lstStyle/>
        <a:p>
          <a:endParaRPr lang="en-US"/>
        </a:p>
      </dgm:t>
    </dgm:pt>
    <dgm:pt modelId="{438DF60A-CD5C-4F09-8FF4-41336C139DB2}" type="pres">
      <dgm:prSet presAssocID="{56DCE970-547A-477A-9609-61B00E8EE114}" presName="rootConnector" presStyleLbl="node1" presStyleIdx="4" presStyleCnt="6"/>
      <dgm:spPr/>
      <dgm:t>
        <a:bodyPr/>
        <a:lstStyle/>
        <a:p>
          <a:endParaRPr lang="en-US"/>
        </a:p>
      </dgm:t>
    </dgm:pt>
    <dgm:pt modelId="{28EC241A-7615-4BAD-B06F-10E19C190711}" type="pres">
      <dgm:prSet presAssocID="{56DCE970-547A-477A-9609-61B00E8EE114}" presName="childShape" presStyleCnt="0"/>
      <dgm:spPr/>
    </dgm:pt>
    <dgm:pt modelId="{0D2E29C8-CA99-4E7B-8B28-1F00605AEEA0}" type="pres">
      <dgm:prSet presAssocID="{A51ED1DC-C7E1-441D-AC77-A74119ADEB9C}" presName="Name13" presStyleLbl="parChTrans1D2" presStyleIdx="16" presStyleCnt="24"/>
      <dgm:spPr/>
      <dgm:t>
        <a:bodyPr/>
        <a:lstStyle/>
        <a:p>
          <a:endParaRPr lang="en-US"/>
        </a:p>
      </dgm:t>
    </dgm:pt>
    <dgm:pt modelId="{9FBFD087-3AF1-4294-A23A-1A9DCB21BCDD}" type="pres">
      <dgm:prSet presAssocID="{7B6201C3-B0C5-4086-8886-ABDADCBE6AE8}" presName="childText" presStyleLbl="bgAcc1" presStyleIdx="16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678C6-A3A1-4DE7-A94B-849C9D897F3A}" type="pres">
      <dgm:prSet presAssocID="{B90A41C2-8F59-4A0F-B00B-29783D61C7E6}" presName="Name13" presStyleLbl="parChTrans1D2" presStyleIdx="17" presStyleCnt="24"/>
      <dgm:spPr/>
      <dgm:t>
        <a:bodyPr/>
        <a:lstStyle/>
        <a:p>
          <a:endParaRPr lang="en-US"/>
        </a:p>
      </dgm:t>
    </dgm:pt>
    <dgm:pt modelId="{15B10004-78FC-4324-8E05-43C8BB378E12}" type="pres">
      <dgm:prSet presAssocID="{181753FB-8FFC-453B-989D-A4B31897CB2B}" presName="childText" presStyleLbl="bgAcc1" presStyleIdx="17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B0B50-FA02-451D-A073-3105D7FA141F}" type="pres">
      <dgm:prSet presAssocID="{4E502092-F724-4355-B081-E470BE4D7D03}" presName="Name13" presStyleLbl="parChTrans1D2" presStyleIdx="18" presStyleCnt="24"/>
      <dgm:spPr/>
      <dgm:t>
        <a:bodyPr/>
        <a:lstStyle/>
        <a:p>
          <a:endParaRPr lang="en-US"/>
        </a:p>
      </dgm:t>
    </dgm:pt>
    <dgm:pt modelId="{4DED85BD-3B79-4C76-BA34-1CCE0C16CB9C}" type="pres">
      <dgm:prSet presAssocID="{44B48615-D65D-425F-BB23-DDF7D40A2C34}" presName="childText" presStyleLbl="bgAcc1" presStyleIdx="18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E911D0-8F53-49E4-8A98-AAA4B1E5D8A7}" type="pres">
      <dgm:prSet presAssocID="{B81CB449-3C88-40E7-A57A-C7226B3E5F13}" presName="Name13" presStyleLbl="parChTrans1D2" presStyleIdx="19" presStyleCnt="24"/>
      <dgm:spPr/>
      <dgm:t>
        <a:bodyPr/>
        <a:lstStyle/>
        <a:p>
          <a:endParaRPr lang="en-US"/>
        </a:p>
      </dgm:t>
    </dgm:pt>
    <dgm:pt modelId="{79B17053-654D-4EB2-B47C-7C01AC9AEFD3}" type="pres">
      <dgm:prSet presAssocID="{B66CFFC7-9009-477F-B08A-D72F4337728C}" presName="childText" presStyleLbl="bgAcc1" presStyleIdx="19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407BC-755E-4C2D-AC6C-389D4C8BB6DD}" type="pres">
      <dgm:prSet presAssocID="{C1A5ECAC-50A1-4561-BE99-568DEF11CD1F}" presName="root" presStyleCnt="0"/>
      <dgm:spPr/>
    </dgm:pt>
    <dgm:pt modelId="{A76898F4-3C71-4B56-81A5-A5388EB36721}" type="pres">
      <dgm:prSet presAssocID="{C1A5ECAC-50A1-4561-BE99-568DEF11CD1F}" presName="rootComposite" presStyleCnt="0"/>
      <dgm:spPr/>
    </dgm:pt>
    <dgm:pt modelId="{500ED2F7-F009-4496-B562-C775F417A7D8}" type="pres">
      <dgm:prSet presAssocID="{C1A5ECAC-50A1-4561-BE99-568DEF11CD1F}" presName="rootText" presStyleLbl="node1" presStyleIdx="5" presStyleCnt="6"/>
      <dgm:spPr/>
      <dgm:t>
        <a:bodyPr/>
        <a:lstStyle/>
        <a:p>
          <a:endParaRPr lang="en-US"/>
        </a:p>
      </dgm:t>
    </dgm:pt>
    <dgm:pt modelId="{6A90A40F-6529-47BB-BAF1-06E05C52D4CA}" type="pres">
      <dgm:prSet presAssocID="{C1A5ECAC-50A1-4561-BE99-568DEF11CD1F}" presName="rootConnector" presStyleLbl="node1" presStyleIdx="5" presStyleCnt="6"/>
      <dgm:spPr/>
      <dgm:t>
        <a:bodyPr/>
        <a:lstStyle/>
        <a:p>
          <a:endParaRPr lang="en-US"/>
        </a:p>
      </dgm:t>
    </dgm:pt>
    <dgm:pt modelId="{4320D03D-5738-4519-9092-66BC1CC08317}" type="pres">
      <dgm:prSet presAssocID="{C1A5ECAC-50A1-4561-BE99-568DEF11CD1F}" presName="childShape" presStyleCnt="0"/>
      <dgm:spPr/>
    </dgm:pt>
    <dgm:pt modelId="{022679F0-5DEC-4A47-A62C-478B78833EB4}" type="pres">
      <dgm:prSet presAssocID="{2F523AB6-DC39-4CF1-A2BB-5C5A913E3FA7}" presName="Name13" presStyleLbl="parChTrans1D2" presStyleIdx="20" presStyleCnt="24"/>
      <dgm:spPr/>
      <dgm:t>
        <a:bodyPr/>
        <a:lstStyle/>
        <a:p>
          <a:endParaRPr lang="en-US"/>
        </a:p>
      </dgm:t>
    </dgm:pt>
    <dgm:pt modelId="{D7F3E6B5-9853-4258-8C29-ED2DC39BE9C5}" type="pres">
      <dgm:prSet presAssocID="{582BBD89-87C4-47F8-9B60-EB34D2D70F78}" presName="childText" presStyleLbl="bgAcc1" presStyleIdx="20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E324F-364B-4C5B-B780-6265B6B8F7D9}" type="pres">
      <dgm:prSet presAssocID="{6663FAEC-8C52-4658-B998-8A2FB9B102F3}" presName="Name13" presStyleLbl="parChTrans1D2" presStyleIdx="21" presStyleCnt="24"/>
      <dgm:spPr/>
      <dgm:t>
        <a:bodyPr/>
        <a:lstStyle/>
        <a:p>
          <a:endParaRPr lang="en-US"/>
        </a:p>
      </dgm:t>
    </dgm:pt>
    <dgm:pt modelId="{E9229ED8-2848-4EF3-92A2-A627E48DF5BB}" type="pres">
      <dgm:prSet presAssocID="{41B337E5-F26C-4A1D-92AE-21DAC2F37B3B}" presName="childText" presStyleLbl="bgAcc1" presStyleIdx="21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E05A8-CD2E-4316-92DD-04D88CBAE9F2}" type="pres">
      <dgm:prSet presAssocID="{BDADF9CA-5122-4609-A253-98A5D5D9F51A}" presName="Name13" presStyleLbl="parChTrans1D2" presStyleIdx="22" presStyleCnt="24"/>
      <dgm:spPr/>
      <dgm:t>
        <a:bodyPr/>
        <a:lstStyle/>
        <a:p>
          <a:endParaRPr lang="en-US"/>
        </a:p>
      </dgm:t>
    </dgm:pt>
    <dgm:pt modelId="{28F16B97-D931-4F39-94B3-5160F35F02C0}" type="pres">
      <dgm:prSet presAssocID="{636B343E-850B-46E6-8A8D-3B8888491251}" presName="childText" presStyleLbl="bgAcc1" presStyleIdx="22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6F9BF-FBA1-491F-8FD6-F74ADBFCAFC9}" type="pres">
      <dgm:prSet presAssocID="{2FECE49D-954E-4D1A-B045-5B938DCB030E}" presName="Name13" presStyleLbl="parChTrans1D2" presStyleIdx="23" presStyleCnt="24"/>
      <dgm:spPr/>
      <dgm:t>
        <a:bodyPr/>
        <a:lstStyle/>
        <a:p>
          <a:endParaRPr lang="en-US"/>
        </a:p>
      </dgm:t>
    </dgm:pt>
    <dgm:pt modelId="{CA99E351-3BE4-4BC3-AEAB-AEE76272D25A}" type="pres">
      <dgm:prSet presAssocID="{2C446305-4B9A-4B9A-9043-B18857B66108}" presName="childText" presStyleLbl="bgAcc1" presStyleIdx="23" presStyleCnt="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71CF5-8260-47CF-B072-B4A5D4A333F3}" srcId="{A3B5FBFC-20AC-46A4-8FC2-74C333A0FF33}" destId="{A8F1D5BF-C6B5-4200-9F66-0C4B9FCF06BA}" srcOrd="4" destOrd="0" parTransId="{6100591C-19A9-4880-825C-DD3091F243A5}" sibTransId="{CBDA2EB8-CD91-47C7-A53B-8DEAC562D9C8}"/>
    <dgm:cxn modelId="{4E4DA7DB-3C1C-4576-945D-33D36CC9064C}" srcId="{FCB75611-6B48-41DE-91E8-B9F08995D305}" destId="{8B800968-F306-46E9-B131-46D4ED95F8C0}" srcOrd="2" destOrd="0" parTransId="{31A5F360-F978-48C9-8B64-F53B0604473B}" sibTransId="{9DE4E9C4-8F97-4CE4-81D2-90AA9B4764D8}"/>
    <dgm:cxn modelId="{DAF36A68-8EE6-4D3A-A640-7D06B6509007}" srcId="{56DCE970-547A-477A-9609-61B00E8EE114}" destId="{7B6201C3-B0C5-4086-8886-ABDADCBE6AE8}" srcOrd="0" destOrd="0" parTransId="{A51ED1DC-C7E1-441D-AC77-A74119ADEB9C}" sibTransId="{CF6749C1-A207-4D16-A1E9-9C504C0A8206}"/>
    <dgm:cxn modelId="{860BBD2F-CF08-49E9-AA97-8641F9220ADF}" type="presOf" srcId="{8D05CE2A-E70D-4702-B26F-8BA16F025740}" destId="{6D38500F-6873-4DA2-9DD8-CBD66D068C4A}" srcOrd="1" destOrd="0" presId="urn:microsoft.com/office/officeart/2005/8/layout/hierarchy3"/>
    <dgm:cxn modelId="{6533DE5C-CC51-468F-B2EC-0E475294AC7B}" type="presOf" srcId="{41B337E5-F26C-4A1D-92AE-21DAC2F37B3B}" destId="{E9229ED8-2848-4EF3-92A2-A627E48DF5BB}" srcOrd="0" destOrd="0" presId="urn:microsoft.com/office/officeart/2005/8/layout/hierarchy3"/>
    <dgm:cxn modelId="{0674E51B-9E29-4E65-8135-0C93BD1EFB16}" type="presOf" srcId="{B90A41C2-8F59-4A0F-B00B-29783D61C7E6}" destId="{693678C6-A3A1-4DE7-A94B-849C9D897F3A}" srcOrd="0" destOrd="0" presId="urn:microsoft.com/office/officeart/2005/8/layout/hierarchy3"/>
    <dgm:cxn modelId="{48C35697-F4C5-409D-BA79-468E3938CED4}" type="presOf" srcId="{3D7E72EF-7260-40E4-969E-EAE0A9F574BB}" destId="{A7DFD0DE-1088-45A9-A21D-126684EC2D5A}" srcOrd="0" destOrd="0" presId="urn:microsoft.com/office/officeart/2005/8/layout/hierarchy3"/>
    <dgm:cxn modelId="{44020813-0C62-4972-84CE-316D9919360A}" type="presOf" srcId="{6663FAEC-8C52-4658-B998-8A2FB9B102F3}" destId="{C05E324F-364B-4C5B-B780-6265B6B8F7D9}" srcOrd="0" destOrd="0" presId="urn:microsoft.com/office/officeart/2005/8/layout/hierarchy3"/>
    <dgm:cxn modelId="{6CE9D3A3-38A1-49F9-9D41-EF8B0D53AB87}" type="presOf" srcId="{82233865-6C2B-4B29-915D-4EB02E52366A}" destId="{DB3DD68E-3928-4301-A512-13499BC613CC}" srcOrd="0" destOrd="0" presId="urn:microsoft.com/office/officeart/2005/8/layout/hierarchy3"/>
    <dgm:cxn modelId="{E532D14F-CF01-4C66-829C-249C6B98FD3E}" srcId="{8D05CE2A-E70D-4702-B26F-8BA16F025740}" destId="{B9247AE6-126B-4331-AF8D-968070E667AA}" srcOrd="2" destOrd="0" parTransId="{1FCF6955-BACA-40B2-860B-256F4814FE9F}" sibTransId="{05AED9C8-D7A9-40E6-A03D-5948BDB3F1B5}"/>
    <dgm:cxn modelId="{7D8226C6-A1EC-4324-A21C-02E5185E5915}" srcId="{8B800968-F306-46E9-B131-46D4ED95F8C0}" destId="{0673A36B-3132-4A25-BA51-B2233F11B31A}" srcOrd="1" destOrd="0" parTransId="{9ECC5A11-A5C3-4E31-ACBB-D95DF875D225}" sibTransId="{53C3AE10-F398-41DA-9E9B-FAB55A8553EF}"/>
    <dgm:cxn modelId="{0CB3359C-B929-4EF0-BC4A-13939ECB00AF}" type="presOf" srcId="{7B8A72A3-B529-43ED-A616-12A5C3AE62BE}" destId="{A548F44A-A667-4F67-A087-3270A988FA3D}" srcOrd="0" destOrd="0" presId="urn:microsoft.com/office/officeart/2005/8/layout/hierarchy3"/>
    <dgm:cxn modelId="{F8AC721B-7F61-49D3-A18A-E13861A6AD9C}" type="presOf" srcId="{6100591C-19A9-4880-825C-DD3091F243A5}" destId="{9A28D634-EF01-4ABD-A10C-25AF439895CF}" srcOrd="0" destOrd="0" presId="urn:microsoft.com/office/officeart/2005/8/layout/hierarchy3"/>
    <dgm:cxn modelId="{86241665-026F-49C1-AAD5-C86F240F8224}" type="presOf" srcId="{2F523AB6-DC39-4CF1-A2BB-5C5A913E3FA7}" destId="{022679F0-5DEC-4A47-A62C-478B78833EB4}" srcOrd="0" destOrd="0" presId="urn:microsoft.com/office/officeart/2005/8/layout/hierarchy3"/>
    <dgm:cxn modelId="{067206C9-5C39-45EE-B0FA-EE500CBDAC08}" srcId="{FCB75611-6B48-41DE-91E8-B9F08995D305}" destId="{BACD3245-EDF9-4F61-BCC5-D6CDB42FD9A4}" srcOrd="1" destOrd="0" parTransId="{D9E57067-56A2-40E7-84FC-47E3B1E27634}" sibTransId="{4699AAE0-9912-4F47-8F24-D1ABCEE3E79A}"/>
    <dgm:cxn modelId="{DC0FD323-51E8-4BEE-AD14-A125FB0892E6}" type="presOf" srcId="{56DCE970-547A-477A-9609-61B00E8EE114}" destId="{AA0C240E-DC3E-4729-A7C1-0CF99C534376}" srcOrd="0" destOrd="0" presId="urn:microsoft.com/office/officeart/2005/8/layout/hierarchy3"/>
    <dgm:cxn modelId="{B41B5B2E-662C-46CF-BA62-C6C633FC27A0}" srcId="{C1A5ECAC-50A1-4561-BE99-568DEF11CD1F}" destId="{636B343E-850B-46E6-8A8D-3B8888491251}" srcOrd="2" destOrd="0" parTransId="{BDADF9CA-5122-4609-A253-98A5D5D9F51A}" sibTransId="{CC1F7F33-72B7-4E78-8A0C-9AE10722CC5E}"/>
    <dgm:cxn modelId="{0E8BF9F2-866C-4331-A97F-C1E9FA336DEF}" type="presOf" srcId="{BDADF9CA-5122-4609-A253-98A5D5D9F51A}" destId="{4B6E05A8-CD2E-4316-92DD-04D88CBAE9F2}" srcOrd="0" destOrd="0" presId="urn:microsoft.com/office/officeart/2005/8/layout/hierarchy3"/>
    <dgm:cxn modelId="{49594544-CF65-415C-8F4D-7A42564E551F}" type="presOf" srcId="{A51ED1DC-C7E1-441D-AC77-A74119ADEB9C}" destId="{0D2E29C8-CA99-4E7B-8B28-1F00605AEEA0}" srcOrd="0" destOrd="0" presId="urn:microsoft.com/office/officeart/2005/8/layout/hierarchy3"/>
    <dgm:cxn modelId="{6EF7E1A3-0521-4C1C-8C96-CE792BA8AAD2}" type="presOf" srcId="{636B343E-850B-46E6-8A8D-3B8888491251}" destId="{28F16B97-D931-4F39-94B3-5160F35F02C0}" srcOrd="0" destOrd="0" presId="urn:microsoft.com/office/officeart/2005/8/layout/hierarchy3"/>
    <dgm:cxn modelId="{1D046502-45ED-42D9-89AA-BE56BB142F19}" srcId="{A3B5FBFC-20AC-46A4-8FC2-74C333A0FF33}" destId="{0CD83BB8-C657-42FE-8260-2E2BD3F53EAF}" srcOrd="0" destOrd="0" parTransId="{DCF151FD-F304-44F2-901D-7A649BE79A3F}" sibTransId="{C83C70D4-281C-40AF-890E-71C185C89D3C}"/>
    <dgm:cxn modelId="{6A1CBB2E-7486-4441-A205-8A3F8E099A49}" type="presOf" srcId="{608A7B50-F007-4BE4-A186-1C2787F6A2B6}" destId="{865BC37B-DA22-422C-A643-6F44C7803FFD}" srcOrd="0" destOrd="0" presId="urn:microsoft.com/office/officeart/2005/8/layout/hierarchy3"/>
    <dgm:cxn modelId="{46BCFE35-9AB6-4814-A8F4-5147DEAD4DB4}" type="presOf" srcId="{51F277B7-8C2D-4E81-B1B7-341B959970A2}" destId="{2860F513-38E7-45C4-873A-3BC30C031312}" srcOrd="0" destOrd="0" presId="urn:microsoft.com/office/officeart/2005/8/layout/hierarchy3"/>
    <dgm:cxn modelId="{8448C19C-87AF-431B-A036-BD71EF4AC54C}" type="presOf" srcId="{A70578F7-F960-46CF-9515-4EBCD8D580BA}" destId="{70068F8C-88A6-4F81-A482-9E6AD27550EF}" srcOrd="0" destOrd="0" presId="urn:microsoft.com/office/officeart/2005/8/layout/hierarchy3"/>
    <dgm:cxn modelId="{4B1BAE66-BD0B-42E9-AC0E-753485A22235}" type="presOf" srcId="{670E6129-F345-42B6-9B26-60C5A445F71C}" destId="{8BED593B-D4B9-4506-9903-F2172646E765}" srcOrd="0" destOrd="0" presId="urn:microsoft.com/office/officeart/2005/8/layout/hierarchy3"/>
    <dgm:cxn modelId="{DEA30825-90E9-49E0-A84C-C23A95BBBB31}" type="presOf" srcId="{B9247AE6-126B-4331-AF8D-968070E667AA}" destId="{A5AB9034-5FD9-4EE9-A12D-B76798898629}" srcOrd="0" destOrd="0" presId="urn:microsoft.com/office/officeart/2005/8/layout/hierarchy3"/>
    <dgm:cxn modelId="{30D10E98-FFD8-479F-B7C4-FE4B0E3E1B2E}" srcId="{BACD3245-EDF9-4F61-BCC5-D6CDB42FD9A4}" destId="{4B8B2F85-18E3-4E4A-B467-894F44580844}" srcOrd="2" destOrd="0" parTransId="{8A86DDB5-D730-4DAC-8AD5-94F5B91B76EC}" sibTransId="{2D7DE5F0-6C4A-4DB2-9D29-5A5DEE802A16}"/>
    <dgm:cxn modelId="{8C8A475C-9610-4903-8DAE-0DDDF7B250FB}" srcId="{56DCE970-547A-477A-9609-61B00E8EE114}" destId="{44B48615-D65D-425F-BB23-DDF7D40A2C34}" srcOrd="2" destOrd="0" parTransId="{4E502092-F724-4355-B081-E470BE4D7D03}" sibTransId="{689884B5-616D-4E82-91CC-9FD1ADC85AB5}"/>
    <dgm:cxn modelId="{AD6F0E9E-305D-41ED-A054-BE7773815A42}" type="presOf" srcId="{BACD3245-EDF9-4F61-BCC5-D6CDB42FD9A4}" destId="{F60A6B58-7B6F-4982-AE70-06BCC2031A81}" srcOrd="0" destOrd="0" presId="urn:microsoft.com/office/officeart/2005/8/layout/hierarchy3"/>
    <dgm:cxn modelId="{1C7EB70C-FE9B-4FFD-A5B6-B2C9BB2265DC}" srcId="{A3B5FBFC-20AC-46A4-8FC2-74C333A0FF33}" destId="{A85742AB-D3CD-4837-B95E-46CC82FA61EC}" srcOrd="3" destOrd="0" parTransId="{1E6CCCEF-BC08-43F6-9860-C05889AFCD98}" sibTransId="{6139A400-476F-4A0D-B924-71221B3A18F0}"/>
    <dgm:cxn modelId="{29F2A90D-F174-4B32-ADED-CC630EB08E18}" type="presOf" srcId="{4B8B2F85-18E3-4E4A-B467-894F44580844}" destId="{98BD4AEB-CF7C-49F2-A447-57A04E884FE3}" srcOrd="0" destOrd="0" presId="urn:microsoft.com/office/officeart/2005/8/layout/hierarchy3"/>
    <dgm:cxn modelId="{C031DE6B-74FF-40B0-9B78-A82B0002D2DE}" srcId="{C1A5ECAC-50A1-4561-BE99-568DEF11CD1F}" destId="{41B337E5-F26C-4A1D-92AE-21DAC2F37B3B}" srcOrd="1" destOrd="0" parTransId="{6663FAEC-8C52-4658-B998-8A2FB9B102F3}" sibTransId="{86843CF9-9CC3-4EB9-91F1-3A74B5224346}"/>
    <dgm:cxn modelId="{76D52125-A806-4615-89AE-7ED40B3886F4}" type="presOf" srcId="{FCB75611-6B48-41DE-91E8-B9F08995D305}" destId="{AD6C1833-D3D1-4D2C-AE28-E0941C44C0C7}" srcOrd="0" destOrd="0" presId="urn:microsoft.com/office/officeart/2005/8/layout/hierarchy3"/>
    <dgm:cxn modelId="{C42FD18B-34A4-430D-AC4D-024A7CC61F17}" type="presOf" srcId="{0D196FE0-5D19-47D9-A2F5-8D47EDC46D1D}" destId="{D353AC54-CCC6-425B-9989-552F84AA5062}" srcOrd="0" destOrd="0" presId="urn:microsoft.com/office/officeart/2005/8/layout/hierarchy3"/>
    <dgm:cxn modelId="{D71D51D2-3AF5-4FB4-BE6A-9D99648F62F7}" type="presOf" srcId="{9D823DE7-3724-4DDD-A9AE-B6C4E35E8202}" destId="{8A14EC9B-7F22-4286-809B-D15AE5A0F0F7}" srcOrd="0" destOrd="0" presId="urn:microsoft.com/office/officeart/2005/8/layout/hierarchy3"/>
    <dgm:cxn modelId="{C5D2CFE6-E6AE-46AD-8FB2-75F4A84538A8}" srcId="{8D05CE2A-E70D-4702-B26F-8BA16F025740}" destId="{0FC4FA07-1EEF-4151-9F17-4DF31AA794F2}" srcOrd="1" destOrd="0" parTransId="{C9C30470-88B8-40F8-AB25-D2861254F9E6}" sibTransId="{1F0FF406-6E7D-4D07-A710-70E903E20CA9}"/>
    <dgm:cxn modelId="{6C9A3B68-0CEC-44AE-9DA2-BEA5F4FDF290}" srcId="{A3B5FBFC-20AC-46A4-8FC2-74C333A0FF33}" destId="{2C9DB7DE-A440-45EE-92AA-5F397F51ACDF}" srcOrd="2" destOrd="0" parTransId="{7B8A72A3-B529-43ED-A616-12A5C3AE62BE}" sibTransId="{4D1BDF0A-E61C-4902-9CD7-6A3B53365EE3}"/>
    <dgm:cxn modelId="{CB07EA50-43E2-4450-9D6B-B4EF503CA7DF}" srcId="{FCB75611-6B48-41DE-91E8-B9F08995D305}" destId="{56DCE970-547A-477A-9609-61B00E8EE114}" srcOrd="4" destOrd="0" parTransId="{0C83014B-E83C-4471-81B2-CEA5CD76ADDD}" sibTransId="{D31D4383-EC9F-4A23-A9B3-FF1E4919D8DC}"/>
    <dgm:cxn modelId="{43658F47-0732-40C0-812D-6D4FB60C3E3E}" type="presOf" srcId="{1E6CCCEF-BC08-43F6-9860-C05889AFCD98}" destId="{44A89A8E-51E4-4AE0-9645-E16FCC99EEBF}" srcOrd="0" destOrd="0" presId="urn:microsoft.com/office/officeart/2005/8/layout/hierarchy3"/>
    <dgm:cxn modelId="{8C431733-E8C4-485B-A1A5-190D7E3B4942}" type="presOf" srcId="{FB949A14-2959-4128-B5B1-0E2D1EAEE1F8}" destId="{A7BF4074-6B0E-4492-8C66-264EE069621C}" srcOrd="0" destOrd="0" presId="urn:microsoft.com/office/officeart/2005/8/layout/hierarchy3"/>
    <dgm:cxn modelId="{2FF7E0F0-8FAE-41AA-87ED-E32A954704E9}" type="presOf" srcId="{44B48615-D65D-425F-BB23-DDF7D40A2C34}" destId="{4DED85BD-3B79-4C76-BA34-1CCE0C16CB9C}" srcOrd="0" destOrd="0" presId="urn:microsoft.com/office/officeart/2005/8/layout/hierarchy3"/>
    <dgm:cxn modelId="{1D94C827-15DD-45B4-A168-6E91370843B4}" type="presOf" srcId="{0FC4FA07-1EEF-4151-9F17-4DF31AA794F2}" destId="{7218931B-AB20-4B1D-9BE7-C34E9EF13CE4}" srcOrd="0" destOrd="0" presId="urn:microsoft.com/office/officeart/2005/8/layout/hierarchy3"/>
    <dgm:cxn modelId="{5A59328C-CA3F-466E-A6C8-D72AC04371A5}" type="presOf" srcId="{BACD3245-EDF9-4F61-BCC5-D6CDB42FD9A4}" destId="{1DFFC928-CCDE-48F4-A482-C6ADAEA5EC9A}" srcOrd="1" destOrd="0" presId="urn:microsoft.com/office/officeart/2005/8/layout/hierarchy3"/>
    <dgm:cxn modelId="{42B3A2AD-1AB6-45E9-B4AA-EE1C43ACA4EE}" srcId="{56DCE970-547A-477A-9609-61B00E8EE114}" destId="{B66CFFC7-9009-477F-B08A-D72F4337728C}" srcOrd="3" destOrd="0" parTransId="{B81CB449-3C88-40E7-A57A-C7226B3E5F13}" sibTransId="{81326E6A-4964-4991-B88B-DC9F227D990D}"/>
    <dgm:cxn modelId="{2E7514D0-A33E-46FC-A9BF-DE21396C657D}" type="presOf" srcId="{B81CB449-3C88-40E7-A57A-C7226B3E5F13}" destId="{6CE911D0-8F53-49E4-8A98-AAA4B1E5D8A7}" srcOrd="0" destOrd="0" presId="urn:microsoft.com/office/officeart/2005/8/layout/hierarchy3"/>
    <dgm:cxn modelId="{3E2D1945-6B01-4BBE-B969-AFF97209F952}" type="presOf" srcId="{582BBD89-87C4-47F8-9B60-EB34D2D70F78}" destId="{D7F3E6B5-9853-4258-8C29-ED2DC39BE9C5}" srcOrd="0" destOrd="0" presId="urn:microsoft.com/office/officeart/2005/8/layout/hierarchy3"/>
    <dgm:cxn modelId="{60EE7128-CBD7-410B-AA09-BDA146407D09}" type="presOf" srcId="{C9C30470-88B8-40F8-AB25-D2861254F9E6}" destId="{FFA786A6-C517-4432-8650-38C36316E776}" srcOrd="0" destOrd="0" presId="urn:microsoft.com/office/officeart/2005/8/layout/hierarchy3"/>
    <dgm:cxn modelId="{96A823B8-7D49-4CB7-9E91-C35ED6219D4E}" type="presOf" srcId="{44859A5A-1909-456F-8056-A14218A476C3}" destId="{650A12AB-1392-47F2-89B4-4447EF5FC00A}" srcOrd="0" destOrd="0" presId="urn:microsoft.com/office/officeart/2005/8/layout/hierarchy3"/>
    <dgm:cxn modelId="{14A3B1A8-B98E-48DC-9079-AF0EEB734C1E}" srcId="{8B800968-F306-46E9-B131-46D4ED95F8C0}" destId="{2B4B13E1-D2E8-4C86-89D7-B6D39769A0B8}" srcOrd="2" destOrd="0" parTransId="{3D7E72EF-7260-40E4-969E-EAE0A9F574BB}" sibTransId="{37030F20-5E2E-4FF7-9739-571D681CD131}"/>
    <dgm:cxn modelId="{F3F45ACC-61D8-4F45-8803-6334DA6B647D}" srcId="{BACD3245-EDF9-4F61-BCC5-D6CDB42FD9A4}" destId="{0D196FE0-5D19-47D9-A2F5-8D47EDC46D1D}" srcOrd="3" destOrd="0" parTransId="{82233865-6C2B-4B29-915D-4EB02E52366A}" sibTransId="{B63060D8-3DFA-412C-B23F-35FC0080D203}"/>
    <dgm:cxn modelId="{EB13C609-98C5-48AC-8CC1-79DC8117B8A2}" type="presOf" srcId="{DCF151FD-F304-44F2-901D-7A649BE79A3F}" destId="{5B833408-9F9F-4143-B308-0F8172C5FCED}" srcOrd="0" destOrd="0" presId="urn:microsoft.com/office/officeart/2005/8/layout/hierarchy3"/>
    <dgm:cxn modelId="{D12EBEBA-B7A7-46FF-A721-FDBC09477875}" type="presOf" srcId="{4FE0B4A6-F188-46D3-A25B-DD3698F4279F}" destId="{F622AFF5-78B2-43F0-9B8C-F6C83F5EFBBD}" srcOrd="0" destOrd="0" presId="urn:microsoft.com/office/officeart/2005/8/layout/hierarchy3"/>
    <dgm:cxn modelId="{78131811-4014-4408-B68E-2F534A979089}" srcId="{FCB75611-6B48-41DE-91E8-B9F08995D305}" destId="{C1A5ECAC-50A1-4561-BE99-568DEF11CD1F}" srcOrd="5" destOrd="0" parTransId="{238C0868-1F17-48D7-9B62-4D5E16E23A95}" sibTransId="{27ED1132-F1F0-4201-85F2-E6EF2E8FA62F}"/>
    <dgm:cxn modelId="{86CF3A3C-4D61-4E8F-9C0E-CE338EB0C91C}" type="presOf" srcId="{63BEFD03-AEAD-45FE-90D5-31B5BFAF9634}" destId="{9A649987-CDE3-475A-B89C-6D59EAFD0824}" srcOrd="0" destOrd="0" presId="urn:microsoft.com/office/officeart/2005/8/layout/hierarchy3"/>
    <dgm:cxn modelId="{03C5575C-55F3-408E-AA13-624CF13815CB}" srcId="{8D05CE2A-E70D-4702-B26F-8BA16F025740}" destId="{A70578F7-F960-46CF-9515-4EBCD8D580BA}" srcOrd="0" destOrd="0" parTransId="{FB949A14-2959-4128-B5B1-0E2D1EAEE1F8}" sibTransId="{12911BBC-314E-4626-A8B8-26DD2131C651}"/>
    <dgm:cxn modelId="{A4ABEB68-A07D-4698-97FC-050240FC8E3B}" type="presOf" srcId="{A85742AB-D3CD-4837-B95E-46CC82FA61EC}" destId="{8CD53975-85E0-4016-8668-835689D0B814}" srcOrd="0" destOrd="0" presId="urn:microsoft.com/office/officeart/2005/8/layout/hierarchy3"/>
    <dgm:cxn modelId="{8840EBAB-9D9F-422E-A413-A22EECF99F15}" type="presOf" srcId="{181753FB-8FFC-453B-989D-A4B31897CB2B}" destId="{15B10004-78FC-4324-8E05-43C8BB378E12}" srcOrd="0" destOrd="0" presId="urn:microsoft.com/office/officeart/2005/8/layout/hierarchy3"/>
    <dgm:cxn modelId="{2A60A674-C2AE-4BD7-A4E5-60D6F540DD32}" srcId="{8B800968-F306-46E9-B131-46D4ED95F8C0}" destId="{9D823DE7-3724-4DDD-A9AE-B6C4E35E8202}" srcOrd="3" destOrd="0" parTransId="{608A7B50-F007-4BE4-A186-1C2787F6A2B6}" sibTransId="{4D43AAA4-DB86-463D-884F-8C11970E3220}"/>
    <dgm:cxn modelId="{65CDC2F5-E990-4A07-BBEF-9D98AE8D7B33}" srcId="{FCB75611-6B48-41DE-91E8-B9F08995D305}" destId="{A3B5FBFC-20AC-46A4-8FC2-74C333A0FF33}" srcOrd="0" destOrd="0" parTransId="{478B8A07-EA8D-4325-8BFC-8677688DE483}" sibTransId="{032B7109-AFEE-4825-86C6-92F69279986C}"/>
    <dgm:cxn modelId="{84210AB7-80DD-45CC-927F-ED859E124704}" srcId="{A3B5FBFC-20AC-46A4-8FC2-74C333A0FF33}" destId="{C40FE3CB-2AE9-472E-A649-80FFED53A23F}" srcOrd="1" destOrd="0" parTransId="{44859A5A-1909-456F-8056-A14218A476C3}" sibTransId="{A7602DFF-1AF5-4F12-9FC9-60AFCCE46493}"/>
    <dgm:cxn modelId="{10F203A5-6C51-4F2F-82C0-2D60533DDABC}" srcId="{C1A5ECAC-50A1-4561-BE99-568DEF11CD1F}" destId="{2C446305-4B9A-4B9A-9043-B18857B66108}" srcOrd="3" destOrd="0" parTransId="{2FECE49D-954E-4D1A-B045-5B938DCB030E}" sibTransId="{59FB2102-2230-4CD9-AED0-33A0BCDA4A5E}"/>
    <dgm:cxn modelId="{5A6C6C6E-3B29-43A3-8A48-D262D3AD8E7F}" type="presOf" srcId="{7B6201C3-B0C5-4086-8886-ABDADCBE6AE8}" destId="{9FBFD087-3AF1-4294-A23A-1A9DCB21BCDD}" srcOrd="0" destOrd="0" presId="urn:microsoft.com/office/officeart/2005/8/layout/hierarchy3"/>
    <dgm:cxn modelId="{11093593-7556-418B-9576-C87925155114}" type="presOf" srcId="{4E502092-F724-4355-B081-E470BE4D7D03}" destId="{A2CB0B50-FA02-451D-A073-3105D7FA141F}" srcOrd="0" destOrd="0" presId="urn:microsoft.com/office/officeart/2005/8/layout/hierarchy3"/>
    <dgm:cxn modelId="{BAB60128-8A37-429F-91BD-C3CB513EAC27}" type="presOf" srcId="{8D05CE2A-E70D-4702-B26F-8BA16F025740}" destId="{DF7FC2C1-93E0-4AAD-BBA8-7EB82AB4C8E1}" srcOrd="0" destOrd="0" presId="urn:microsoft.com/office/officeart/2005/8/layout/hierarchy3"/>
    <dgm:cxn modelId="{E3ACA11C-6D1E-40AB-8284-4E60FA0B6D1E}" srcId="{FCB75611-6B48-41DE-91E8-B9F08995D305}" destId="{8D05CE2A-E70D-4702-B26F-8BA16F025740}" srcOrd="3" destOrd="0" parTransId="{C542F10E-E42F-4D07-BE51-22A602EB44D0}" sibTransId="{8137E563-4332-43B3-BCD5-4071B223C259}"/>
    <dgm:cxn modelId="{9C1CA846-C0CF-4060-BB7F-65F5D0F8A341}" srcId="{C1A5ECAC-50A1-4561-BE99-568DEF11CD1F}" destId="{582BBD89-87C4-47F8-9B60-EB34D2D70F78}" srcOrd="0" destOrd="0" parTransId="{2F523AB6-DC39-4CF1-A2BB-5C5A913E3FA7}" sibTransId="{2E031732-7CAF-4D2B-A0DB-92131E649EE4}"/>
    <dgm:cxn modelId="{4844E775-7409-4766-BDBD-4020A0FB498D}" type="presOf" srcId="{1FCF6955-BACA-40B2-860B-256F4814FE9F}" destId="{6D553CDF-3829-481F-AEB5-3F3840273E28}" srcOrd="0" destOrd="0" presId="urn:microsoft.com/office/officeart/2005/8/layout/hierarchy3"/>
    <dgm:cxn modelId="{13F00B54-270F-425A-B381-544A74CF81EE}" type="presOf" srcId="{8B800968-F306-46E9-B131-46D4ED95F8C0}" destId="{71D0CF65-CB96-479C-8B51-D77A8E7BC005}" srcOrd="0" destOrd="0" presId="urn:microsoft.com/office/officeart/2005/8/layout/hierarchy3"/>
    <dgm:cxn modelId="{CCA7BA04-F549-4312-BF88-94F3C75AA066}" type="presOf" srcId="{51ADA0F6-6D42-43B4-BD96-BE400A355D64}" destId="{C500C319-2C36-41DF-948D-76C2FC686760}" srcOrd="0" destOrd="0" presId="urn:microsoft.com/office/officeart/2005/8/layout/hierarchy3"/>
    <dgm:cxn modelId="{388DAEFA-477B-4451-8EF2-C5D9861FAF9E}" type="presOf" srcId="{8B800968-F306-46E9-B131-46D4ED95F8C0}" destId="{22BED4B9-4450-4FB5-82A8-3A7F49D20BD7}" srcOrd="1" destOrd="0" presId="urn:microsoft.com/office/officeart/2005/8/layout/hierarchy3"/>
    <dgm:cxn modelId="{0E18E5F0-D3B4-4BB4-9C35-019430AC2C64}" type="presOf" srcId="{2C446305-4B9A-4B9A-9043-B18857B66108}" destId="{CA99E351-3BE4-4BC3-AEAB-AEE76272D25A}" srcOrd="0" destOrd="0" presId="urn:microsoft.com/office/officeart/2005/8/layout/hierarchy3"/>
    <dgm:cxn modelId="{87767CE6-4D80-48E5-A777-B461FAB812C9}" type="presOf" srcId="{C1A5ECAC-50A1-4561-BE99-568DEF11CD1F}" destId="{500ED2F7-F009-4496-B562-C775F417A7D8}" srcOrd="0" destOrd="0" presId="urn:microsoft.com/office/officeart/2005/8/layout/hierarchy3"/>
    <dgm:cxn modelId="{698C7801-729B-4501-9806-0A7A30D688A7}" type="presOf" srcId="{0673A36B-3132-4A25-BA51-B2233F11B31A}" destId="{8CDFDF95-C294-427D-918E-04E107BAC99B}" srcOrd="0" destOrd="0" presId="urn:microsoft.com/office/officeart/2005/8/layout/hierarchy3"/>
    <dgm:cxn modelId="{CA4335DF-A2BA-49CD-994C-9878DA01BCC9}" type="presOf" srcId="{9ECC5A11-A5C3-4E31-ACBB-D95DF875D225}" destId="{E3D668F4-030F-4883-AF71-7AB2531C4A89}" srcOrd="0" destOrd="0" presId="urn:microsoft.com/office/officeart/2005/8/layout/hierarchy3"/>
    <dgm:cxn modelId="{A32945E3-0A2B-48BE-9FD6-82F712572600}" type="presOf" srcId="{CFAE99A1-623F-4366-B3DA-22B6E55D2A5D}" destId="{3A3A53D7-9C8B-4804-B9D7-5FEBEFD5EE1A}" srcOrd="0" destOrd="0" presId="urn:microsoft.com/office/officeart/2005/8/layout/hierarchy3"/>
    <dgm:cxn modelId="{F84B5D07-993D-4744-989E-23C7A2F36269}" type="presOf" srcId="{2FECE49D-954E-4D1A-B045-5B938DCB030E}" destId="{6AD6F9BF-FBA1-491F-8FD6-F74ADBFCAFC9}" srcOrd="0" destOrd="0" presId="urn:microsoft.com/office/officeart/2005/8/layout/hierarchy3"/>
    <dgm:cxn modelId="{EC290E02-C145-4424-91E6-5EB756AEF943}" type="presOf" srcId="{A3B5FBFC-20AC-46A4-8FC2-74C333A0FF33}" destId="{234C3D2B-9E86-42A9-B4F9-F9D3AC1C1E73}" srcOrd="0" destOrd="0" presId="urn:microsoft.com/office/officeart/2005/8/layout/hierarchy3"/>
    <dgm:cxn modelId="{F8C94F86-F576-4255-8048-AD322C78611D}" type="presOf" srcId="{C40FE3CB-2AE9-472E-A649-80FFED53A23F}" destId="{84D9A641-715A-49F1-940E-1EF9302E4CBB}" srcOrd="0" destOrd="0" presId="urn:microsoft.com/office/officeart/2005/8/layout/hierarchy3"/>
    <dgm:cxn modelId="{027F76AA-C496-4CF7-B038-3CC4B9225883}" type="presOf" srcId="{A3B5FBFC-20AC-46A4-8FC2-74C333A0FF33}" destId="{10610FB7-6D02-4B7F-8825-83F36F613898}" srcOrd="1" destOrd="0" presId="urn:microsoft.com/office/officeart/2005/8/layout/hierarchy3"/>
    <dgm:cxn modelId="{35F1DA74-3B57-421D-9410-9B33CA0A881A}" type="presOf" srcId="{2C9DB7DE-A440-45EE-92AA-5F397F51ACDF}" destId="{2F355C98-2478-440C-80C2-8490D209A24D}" srcOrd="0" destOrd="0" presId="urn:microsoft.com/office/officeart/2005/8/layout/hierarchy3"/>
    <dgm:cxn modelId="{A6E139C7-93A6-42EE-B828-E43838B3D79D}" srcId="{56DCE970-547A-477A-9609-61B00E8EE114}" destId="{181753FB-8FFC-453B-989D-A4B31897CB2B}" srcOrd="1" destOrd="0" parTransId="{B90A41C2-8F59-4A0F-B00B-29783D61C7E6}" sibTransId="{5A7DDDA7-E517-4DEB-BFE9-8441BC8FCAAA}"/>
    <dgm:cxn modelId="{87EE3C97-5381-41E6-904A-DA6DF882DF59}" type="presOf" srcId="{B66CFFC7-9009-477F-B08A-D72F4337728C}" destId="{79B17053-654D-4EB2-B47C-7C01AC9AEFD3}" srcOrd="0" destOrd="0" presId="urn:microsoft.com/office/officeart/2005/8/layout/hierarchy3"/>
    <dgm:cxn modelId="{07BF2CEB-DD2A-4FE7-B92D-BD5E04A1AE10}" type="presOf" srcId="{2B4B13E1-D2E8-4C86-89D7-B6D39769A0B8}" destId="{937CAFA4-A0FD-406A-8623-3ACD4E93CFFD}" srcOrd="0" destOrd="0" presId="urn:microsoft.com/office/officeart/2005/8/layout/hierarchy3"/>
    <dgm:cxn modelId="{61D24DDF-AB31-4A7A-AED2-EED97CBC1332}" type="presOf" srcId="{56DCE970-547A-477A-9609-61B00E8EE114}" destId="{438DF60A-CD5C-4F09-8FF4-41336C139DB2}" srcOrd="1" destOrd="0" presId="urn:microsoft.com/office/officeart/2005/8/layout/hierarchy3"/>
    <dgm:cxn modelId="{9D484D29-F4A6-435F-A13B-D4C545796C9D}" srcId="{BACD3245-EDF9-4F61-BCC5-D6CDB42FD9A4}" destId="{63BEFD03-AEAD-45FE-90D5-31B5BFAF9634}" srcOrd="0" destOrd="0" parTransId="{51ADA0F6-6D42-43B4-BD96-BE400A355D64}" sibTransId="{67018183-1CE5-40B7-82C2-4F28047CAB3D}"/>
    <dgm:cxn modelId="{AF5AF327-8372-4CE6-A8FC-B028FC1E759D}" srcId="{8B800968-F306-46E9-B131-46D4ED95F8C0}" destId="{670E6129-F345-42B6-9B26-60C5A445F71C}" srcOrd="0" destOrd="0" parTransId="{CFAE99A1-623F-4366-B3DA-22B6E55D2A5D}" sibTransId="{0B28381F-07F7-4F7D-A5DE-EFCF4241397C}"/>
    <dgm:cxn modelId="{09F05C71-F97C-4F8B-9B72-DC1F4AE8318B}" type="presOf" srcId="{8A86DDB5-D730-4DAC-8AD5-94F5B91B76EC}" destId="{17E44772-B051-4A3B-9B9A-2D6D1C33D0EB}" srcOrd="0" destOrd="0" presId="urn:microsoft.com/office/officeart/2005/8/layout/hierarchy3"/>
    <dgm:cxn modelId="{C903C3F2-4415-4776-A706-499DC9BFCBD3}" type="presOf" srcId="{A8F1D5BF-C6B5-4200-9F66-0C4B9FCF06BA}" destId="{A8B8A785-DF7D-41D3-AF48-6B0BC4EAC957}" srcOrd="0" destOrd="0" presId="urn:microsoft.com/office/officeart/2005/8/layout/hierarchy3"/>
    <dgm:cxn modelId="{70C2817F-6972-4DFC-B9F1-78DC99C62985}" srcId="{BACD3245-EDF9-4F61-BCC5-D6CDB42FD9A4}" destId="{51F277B7-8C2D-4E81-B1B7-341B959970A2}" srcOrd="1" destOrd="0" parTransId="{4FE0B4A6-F188-46D3-A25B-DD3698F4279F}" sibTransId="{FB776B02-E583-459A-923E-44AD5302C2A0}"/>
    <dgm:cxn modelId="{1DFFFA1B-712F-46FC-A2FA-9F63DAB49B57}" type="presOf" srcId="{0CD83BB8-C657-42FE-8260-2E2BD3F53EAF}" destId="{51A944E9-6049-4212-A4A8-43832E4F1F15}" srcOrd="0" destOrd="0" presId="urn:microsoft.com/office/officeart/2005/8/layout/hierarchy3"/>
    <dgm:cxn modelId="{387EF763-0EC9-4F9B-909B-DEEE1D924C07}" type="presOf" srcId="{C1A5ECAC-50A1-4561-BE99-568DEF11CD1F}" destId="{6A90A40F-6529-47BB-BAF1-06E05C52D4CA}" srcOrd="1" destOrd="0" presId="urn:microsoft.com/office/officeart/2005/8/layout/hierarchy3"/>
    <dgm:cxn modelId="{D6A1EB5E-C4B8-4308-AB31-4935B8E44E81}" type="presParOf" srcId="{AD6C1833-D3D1-4D2C-AE28-E0941C44C0C7}" destId="{DE557FA0-0078-462E-B79D-F6FA3A535404}" srcOrd="0" destOrd="0" presId="urn:microsoft.com/office/officeart/2005/8/layout/hierarchy3"/>
    <dgm:cxn modelId="{37EF8F84-7F64-4529-B755-7DACADEDEF77}" type="presParOf" srcId="{DE557FA0-0078-462E-B79D-F6FA3A535404}" destId="{0915D0E1-E81B-47F2-8C64-E9FD8D4AA13F}" srcOrd="0" destOrd="0" presId="urn:microsoft.com/office/officeart/2005/8/layout/hierarchy3"/>
    <dgm:cxn modelId="{7BF05E77-1F3B-4C49-A3AC-0B4D7857469D}" type="presParOf" srcId="{0915D0E1-E81B-47F2-8C64-E9FD8D4AA13F}" destId="{234C3D2B-9E86-42A9-B4F9-F9D3AC1C1E73}" srcOrd="0" destOrd="0" presId="urn:microsoft.com/office/officeart/2005/8/layout/hierarchy3"/>
    <dgm:cxn modelId="{015AD11D-AAA0-48E5-ABFB-18F4CB1A28B0}" type="presParOf" srcId="{0915D0E1-E81B-47F2-8C64-E9FD8D4AA13F}" destId="{10610FB7-6D02-4B7F-8825-83F36F613898}" srcOrd="1" destOrd="0" presId="urn:microsoft.com/office/officeart/2005/8/layout/hierarchy3"/>
    <dgm:cxn modelId="{F8FCD2A2-F9C5-4FE6-94D7-124A1D82CF3A}" type="presParOf" srcId="{DE557FA0-0078-462E-B79D-F6FA3A535404}" destId="{61EAC26A-8F22-43EA-A1B0-3CB674B18739}" srcOrd="1" destOrd="0" presId="urn:microsoft.com/office/officeart/2005/8/layout/hierarchy3"/>
    <dgm:cxn modelId="{0A9600ED-5586-4014-A9D9-7BBCBE9BB881}" type="presParOf" srcId="{61EAC26A-8F22-43EA-A1B0-3CB674B18739}" destId="{5B833408-9F9F-4143-B308-0F8172C5FCED}" srcOrd="0" destOrd="0" presId="urn:microsoft.com/office/officeart/2005/8/layout/hierarchy3"/>
    <dgm:cxn modelId="{B9C8702F-07C0-489A-8A6E-E6EF22637DB8}" type="presParOf" srcId="{61EAC26A-8F22-43EA-A1B0-3CB674B18739}" destId="{51A944E9-6049-4212-A4A8-43832E4F1F15}" srcOrd="1" destOrd="0" presId="urn:microsoft.com/office/officeart/2005/8/layout/hierarchy3"/>
    <dgm:cxn modelId="{0D1F99AC-3FDF-4445-BB8C-1BAD02AA1D15}" type="presParOf" srcId="{61EAC26A-8F22-43EA-A1B0-3CB674B18739}" destId="{650A12AB-1392-47F2-89B4-4447EF5FC00A}" srcOrd="2" destOrd="0" presId="urn:microsoft.com/office/officeart/2005/8/layout/hierarchy3"/>
    <dgm:cxn modelId="{E9A93E5C-7E8F-4A4D-AE49-81BB1DBFB1B5}" type="presParOf" srcId="{61EAC26A-8F22-43EA-A1B0-3CB674B18739}" destId="{84D9A641-715A-49F1-940E-1EF9302E4CBB}" srcOrd="3" destOrd="0" presId="urn:microsoft.com/office/officeart/2005/8/layout/hierarchy3"/>
    <dgm:cxn modelId="{A4031A20-39D0-40EC-B103-BCF32A67EB00}" type="presParOf" srcId="{61EAC26A-8F22-43EA-A1B0-3CB674B18739}" destId="{A548F44A-A667-4F67-A087-3270A988FA3D}" srcOrd="4" destOrd="0" presId="urn:microsoft.com/office/officeart/2005/8/layout/hierarchy3"/>
    <dgm:cxn modelId="{979D5C21-E8F9-4C1E-A054-242133242AEE}" type="presParOf" srcId="{61EAC26A-8F22-43EA-A1B0-3CB674B18739}" destId="{2F355C98-2478-440C-80C2-8490D209A24D}" srcOrd="5" destOrd="0" presId="urn:microsoft.com/office/officeart/2005/8/layout/hierarchy3"/>
    <dgm:cxn modelId="{2A368F59-0590-4724-AC96-ECED8EFAA81F}" type="presParOf" srcId="{61EAC26A-8F22-43EA-A1B0-3CB674B18739}" destId="{44A89A8E-51E4-4AE0-9645-E16FCC99EEBF}" srcOrd="6" destOrd="0" presId="urn:microsoft.com/office/officeart/2005/8/layout/hierarchy3"/>
    <dgm:cxn modelId="{4316488D-4F4A-45F2-883C-01A1594F9F35}" type="presParOf" srcId="{61EAC26A-8F22-43EA-A1B0-3CB674B18739}" destId="{8CD53975-85E0-4016-8668-835689D0B814}" srcOrd="7" destOrd="0" presId="urn:microsoft.com/office/officeart/2005/8/layout/hierarchy3"/>
    <dgm:cxn modelId="{06C98310-C4FF-4597-8146-E40375461439}" type="presParOf" srcId="{61EAC26A-8F22-43EA-A1B0-3CB674B18739}" destId="{9A28D634-EF01-4ABD-A10C-25AF439895CF}" srcOrd="8" destOrd="0" presId="urn:microsoft.com/office/officeart/2005/8/layout/hierarchy3"/>
    <dgm:cxn modelId="{4EE53377-45ED-4967-9E43-3107EC19C7A8}" type="presParOf" srcId="{61EAC26A-8F22-43EA-A1B0-3CB674B18739}" destId="{A8B8A785-DF7D-41D3-AF48-6B0BC4EAC957}" srcOrd="9" destOrd="0" presId="urn:microsoft.com/office/officeart/2005/8/layout/hierarchy3"/>
    <dgm:cxn modelId="{1362E4CF-8130-4A83-B2E3-5673A064B51A}" type="presParOf" srcId="{AD6C1833-D3D1-4D2C-AE28-E0941C44C0C7}" destId="{62AF6107-9BDC-4DE6-A48C-62824CBE24D6}" srcOrd="1" destOrd="0" presId="urn:microsoft.com/office/officeart/2005/8/layout/hierarchy3"/>
    <dgm:cxn modelId="{064F3CFB-38C5-42DF-B91C-F7C564C200F8}" type="presParOf" srcId="{62AF6107-9BDC-4DE6-A48C-62824CBE24D6}" destId="{F2ADB1C8-4833-4324-A5B7-4D2C89CA0DE4}" srcOrd="0" destOrd="0" presId="urn:microsoft.com/office/officeart/2005/8/layout/hierarchy3"/>
    <dgm:cxn modelId="{1F249547-AEF0-43A8-8074-75739D19F822}" type="presParOf" srcId="{F2ADB1C8-4833-4324-A5B7-4D2C89CA0DE4}" destId="{F60A6B58-7B6F-4982-AE70-06BCC2031A81}" srcOrd="0" destOrd="0" presId="urn:microsoft.com/office/officeart/2005/8/layout/hierarchy3"/>
    <dgm:cxn modelId="{82024308-B839-47CF-A9A2-FD40388581ED}" type="presParOf" srcId="{F2ADB1C8-4833-4324-A5B7-4D2C89CA0DE4}" destId="{1DFFC928-CCDE-48F4-A482-C6ADAEA5EC9A}" srcOrd="1" destOrd="0" presId="urn:microsoft.com/office/officeart/2005/8/layout/hierarchy3"/>
    <dgm:cxn modelId="{23E28B9D-E72A-4566-A610-DA7F6EE2F432}" type="presParOf" srcId="{62AF6107-9BDC-4DE6-A48C-62824CBE24D6}" destId="{7D254527-F8A9-4B57-AEE7-D79E66F3A522}" srcOrd="1" destOrd="0" presId="urn:microsoft.com/office/officeart/2005/8/layout/hierarchy3"/>
    <dgm:cxn modelId="{B3B0A779-34A3-4A1F-9330-D3A5A1AFAAE1}" type="presParOf" srcId="{7D254527-F8A9-4B57-AEE7-D79E66F3A522}" destId="{C500C319-2C36-41DF-948D-76C2FC686760}" srcOrd="0" destOrd="0" presId="urn:microsoft.com/office/officeart/2005/8/layout/hierarchy3"/>
    <dgm:cxn modelId="{62E1C0EE-E23E-4488-9AE2-6995A3586677}" type="presParOf" srcId="{7D254527-F8A9-4B57-AEE7-D79E66F3A522}" destId="{9A649987-CDE3-475A-B89C-6D59EAFD0824}" srcOrd="1" destOrd="0" presId="urn:microsoft.com/office/officeart/2005/8/layout/hierarchy3"/>
    <dgm:cxn modelId="{C7F081FD-FDD1-4D9B-A2B4-C2B9BCEB2C36}" type="presParOf" srcId="{7D254527-F8A9-4B57-AEE7-D79E66F3A522}" destId="{F622AFF5-78B2-43F0-9B8C-F6C83F5EFBBD}" srcOrd="2" destOrd="0" presId="urn:microsoft.com/office/officeart/2005/8/layout/hierarchy3"/>
    <dgm:cxn modelId="{EF1A0757-3B41-49D3-B584-5218B6CA24D4}" type="presParOf" srcId="{7D254527-F8A9-4B57-AEE7-D79E66F3A522}" destId="{2860F513-38E7-45C4-873A-3BC30C031312}" srcOrd="3" destOrd="0" presId="urn:microsoft.com/office/officeart/2005/8/layout/hierarchy3"/>
    <dgm:cxn modelId="{BEC7E44F-75A5-42CD-A677-0F3816234490}" type="presParOf" srcId="{7D254527-F8A9-4B57-AEE7-D79E66F3A522}" destId="{17E44772-B051-4A3B-9B9A-2D6D1C33D0EB}" srcOrd="4" destOrd="0" presId="urn:microsoft.com/office/officeart/2005/8/layout/hierarchy3"/>
    <dgm:cxn modelId="{8C08BEBF-6514-4E49-9041-29E24C55B5C2}" type="presParOf" srcId="{7D254527-F8A9-4B57-AEE7-D79E66F3A522}" destId="{98BD4AEB-CF7C-49F2-A447-57A04E884FE3}" srcOrd="5" destOrd="0" presId="urn:microsoft.com/office/officeart/2005/8/layout/hierarchy3"/>
    <dgm:cxn modelId="{C7A04C13-8870-439D-A0D4-06CE40ED5189}" type="presParOf" srcId="{7D254527-F8A9-4B57-AEE7-D79E66F3A522}" destId="{DB3DD68E-3928-4301-A512-13499BC613CC}" srcOrd="6" destOrd="0" presId="urn:microsoft.com/office/officeart/2005/8/layout/hierarchy3"/>
    <dgm:cxn modelId="{CE409041-4E39-4C19-A6A2-64C62345C796}" type="presParOf" srcId="{7D254527-F8A9-4B57-AEE7-D79E66F3A522}" destId="{D353AC54-CCC6-425B-9989-552F84AA5062}" srcOrd="7" destOrd="0" presId="urn:microsoft.com/office/officeart/2005/8/layout/hierarchy3"/>
    <dgm:cxn modelId="{E27BDA7A-1281-456F-9880-E2B453391F6F}" type="presParOf" srcId="{AD6C1833-D3D1-4D2C-AE28-E0941C44C0C7}" destId="{F82FE5E3-5B78-452D-82B9-FBF99DB4D5DF}" srcOrd="2" destOrd="0" presId="urn:microsoft.com/office/officeart/2005/8/layout/hierarchy3"/>
    <dgm:cxn modelId="{4744D76D-006C-454E-BE81-83A3AFA93280}" type="presParOf" srcId="{F82FE5E3-5B78-452D-82B9-FBF99DB4D5DF}" destId="{8828E033-924E-41D7-BCD6-DBEF0F53B5F8}" srcOrd="0" destOrd="0" presId="urn:microsoft.com/office/officeart/2005/8/layout/hierarchy3"/>
    <dgm:cxn modelId="{75ACE16A-CEF6-48C8-9D96-ED5F1A63A114}" type="presParOf" srcId="{8828E033-924E-41D7-BCD6-DBEF0F53B5F8}" destId="{71D0CF65-CB96-479C-8B51-D77A8E7BC005}" srcOrd="0" destOrd="0" presId="urn:microsoft.com/office/officeart/2005/8/layout/hierarchy3"/>
    <dgm:cxn modelId="{347CC081-B79E-43C9-AB29-CF1A16AB3240}" type="presParOf" srcId="{8828E033-924E-41D7-BCD6-DBEF0F53B5F8}" destId="{22BED4B9-4450-4FB5-82A8-3A7F49D20BD7}" srcOrd="1" destOrd="0" presId="urn:microsoft.com/office/officeart/2005/8/layout/hierarchy3"/>
    <dgm:cxn modelId="{323892DF-AB6D-4E72-9FEF-D14B394514FA}" type="presParOf" srcId="{F82FE5E3-5B78-452D-82B9-FBF99DB4D5DF}" destId="{E8E2181E-444F-44C0-89D6-7B0A72889D4E}" srcOrd="1" destOrd="0" presId="urn:microsoft.com/office/officeart/2005/8/layout/hierarchy3"/>
    <dgm:cxn modelId="{EE54AD09-EBAC-41AE-9EAA-464A274F98CD}" type="presParOf" srcId="{E8E2181E-444F-44C0-89D6-7B0A72889D4E}" destId="{3A3A53D7-9C8B-4804-B9D7-5FEBEFD5EE1A}" srcOrd="0" destOrd="0" presId="urn:microsoft.com/office/officeart/2005/8/layout/hierarchy3"/>
    <dgm:cxn modelId="{E23010ED-6D01-4105-9AE7-B63C670F711E}" type="presParOf" srcId="{E8E2181E-444F-44C0-89D6-7B0A72889D4E}" destId="{8BED593B-D4B9-4506-9903-F2172646E765}" srcOrd="1" destOrd="0" presId="urn:microsoft.com/office/officeart/2005/8/layout/hierarchy3"/>
    <dgm:cxn modelId="{FDA78B69-7950-448F-AE00-A785729FB597}" type="presParOf" srcId="{E8E2181E-444F-44C0-89D6-7B0A72889D4E}" destId="{E3D668F4-030F-4883-AF71-7AB2531C4A89}" srcOrd="2" destOrd="0" presId="urn:microsoft.com/office/officeart/2005/8/layout/hierarchy3"/>
    <dgm:cxn modelId="{2EA8BD67-DD2D-43DC-9599-859008932304}" type="presParOf" srcId="{E8E2181E-444F-44C0-89D6-7B0A72889D4E}" destId="{8CDFDF95-C294-427D-918E-04E107BAC99B}" srcOrd="3" destOrd="0" presId="urn:microsoft.com/office/officeart/2005/8/layout/hierarchy3"/>
    <dgm:cxn modelId="{282529F7-900C-4BE0-9028-B58010CC5587}" type="presParOf" srcId="{E8E2181E-444F-44C0-89D6-7B0A72889D4E}" destId="{A7DFD0DE-1088-45A9-A21D-126684EC2D5A}" srcOrd="4" destOrd="0" presId="urn:microsoft.com/office/officeart/2005/8/layout/hierarchy3"/>
    <dgm:cxn modelId="{48C6E8CB-DD48-4850-80C5-B89C3C293826}" type="presParOf" srcId="{E8E2181E-444F-44C0-89D6-7B0A72889D4E}" destId="{937CAFA4-A0FD-406A-8623-3ACD4E93CFFD}" srcOrd="5" destOrd="0" presId="urn:microsoft.com/office/officeart/2005/8/layout/hierarchy3"/>
    <dgm:cxn modelId="{291B9802-3F39-4D4A-B68A-BFC7FB707370}" type="presParOf" srcId="{E8E2181E-444F-44C0-89D6-7B0A72889D4E}" destId="{865BC37B-DA22-422C-A643-6F44C7803FFD}" srcOrd="6" destOrd="0" presId="urn:microsoft.com/office/officeart/2005/8/layout/hierarchy3"/>
    <dgm:cxn modelId="{C9309F4C-586F-4BA4-A1AB-C01AEE90699E}" type="presParOf" srcId="{E8E2181E-444F-44C0-89D6-7B0A72889D4E}" destId="{8A14EC9B-7F22-4286-809B-D15AE5A0F0F7}" srcOrd="7" destOrd="0" presId="urn:microsoft.com/office/officeart/2005/8/layout/hierarchy3"/>
    <dgm:cxn modelId="{6CED0633-4321-43FC-ABB3-B6221ED1414B}" type="presParOf" srcId="{AD6C1833-D3D1-4D2C-AE28-E0941C44C0C7}" destId="{A71D52C6-E749-4C46-883C-86DF0FC3DA06}" srcOrd="3" destOrd="0" presId="urn:microsoft.com/office/officeart/2005/8/layout/hierarchy3"/>
    <dgm:cxn modelId="{798B4AAC-A8D8-42E4-8075-B29908262F53}" type="presParOf" srcId="{A71D52C6-E749-4C46-883C-86DF0FC3DA06}" destId="{BA65F85D-BFC6-452D-82AE-E62485A87EC5}" srcOrd="0" destOrd="0" presId="urn:microsoft.com/office/officeart/2005/8/layout/hierarchy3"/>
    <dgm:cxn modelId="{DCB370CC-306C-4D94-8EF8-EA2D96B7E429}" type="presParOf" srcId="{BA65F85D-BFC6-452D-82AE-E62485A87EC5}" destId="{DF7FC2C1-93E0-4AAD-BBA8-7EB82AB4C8E1}" srcOrd="0" destOrd="0" presId="urn:microsoft.com/office/officeart/2005/8/layout/hierarchy3"/>
    <dgm:cxn modelId="{C990832B-5CFD-4EA4-BB9F-ACE6C74A9312}" type="presParOf" srcId="{BA65F85D-BFC6-452D-82AE-E62485A87EC5}" destId="{6D38500F-6873-4DA2-9DD8-CBD66D068C4A}" srcOrd="1" destOrd="0" presId="urn:microsoft.com/office/officeart/2005/8/layout/hierarchy3"/>
    <dgm:cxn modelId="{839D0C67-C751-461B-BA61-5C77B4946229}" type="presParOf" srcId="{A71D52C6-E749-4C46-883C-86DF0FC3DA06}" destId="{96FB4DDF-7B94-4D31-A646-43E6F1696ADC}" srcOrd="1" destOrd="0" presId="urn:microsoft.com/office/officeart/2005/8/layout/hierarchy3"/>
    <dgm:cxn modelId="{3E53915E-7FB9-4AB6-B687-1D517B688E7A}" type="presParOf" srcId="{96FB4DDF-7B94-4D31-A646-43E6F1696ADC}" destId="{A7BF4074-6B0E-4492-8C66-264EE069621C}" srcOrd="0" destOrd="0" presId="urn:microsoft.com/office/officeart/2005/8/layout/hierarchy3"/>
    <dgm:cxn modelId="{2E0778E2-7D26-483C-B763-29AABAFC82D0}" type="presParOf" srcId="{96FB4DDF-7B94-4D31-A646-43E6F1696ADC}" destId="{70068F8C-88A6-4F81-A482-9E6AD27550EF}" srcOrd="1" destOrd="0" presId="urn:microsoft.com/office/officeart/2005/8/layout/hierarchy3"/>
    <dgm:cxn modelId="{FCCBDF0B-53E6-4302-B189-05AE28B057CD}" type="presParOf" srcId="{96FB4DDF-7B94-4D31-A646-43E6F1696ADC}" destId="{FFA786A6-C517-4432-8650-38C36316E776}" srcOrd="2" destOrd="0" presId="urn:microsoft.com/office/officeart/2005/8/layout/hierarchy3"/>
    <dgm:cxn modelId="{DF3BB314-FAD4-4142-9CF5-FCF0B9F63706}" type="presParOf" srcId="{96FB4DDF-7B94-4D31-A646-43E6F1696ADC}" destId="{7218931B-AB20-4B1D-9BE7-C34E9EF13CE4}" srcOrd="3" destOrd="0" presId="urn:microsoft.com/office/officeart/2005/8/layout/hierarchy3"/>
    <dgm:cxn modelId="{D8974F9D-C44D-4A5B-9BFB-BCE9C1D5BD58}" type="presParOf" srcId="{96FB4DDF-7B94-4D31-A646-43E6F1696ADC}" destId="{6D553CDF-3829-481F-AEB5-3F3840273E28}" srcOrd="4" destOrd="0" presId="urn:microsoft.com/office/officeart/2005/8/layout/hierarchy3"/>
    <dgm:cxn modelId="{46E84950-4538-4C8C-9887-3A133EB0320F}" type="presParOf" srcId="{96FB4DDF-7B94-4D31-A646-43E6F1696ADC}" destId="{A5AB9034-5FD9-4EE9-A12D-B76798898629}" srcOrd="5" destOrd="0" presId="urn:microsoft.com/office/officeart/2005/8/layout/hierarchy3"/>
    <dgm:cxn modelId="{28372014-C820-4C3B-B691-86E62DC2F113}" type="presParOf" srcId="{AD6C1833-D3D1-4D2C-AE28-E0941C44C0C7}" destId="{8644B247-7E42-4ABA-AB1C-EF8E5620B089}" srcOrd="4" destOrd="0" presId="urn:microsoft.com/office/officeart/2005/8/layout/hierarchy3"/>
    <dgm:cxn modelId="{B41CC466-09EB-4D9F-8686-3E5AD2739345}" type="presParOf" srcId="{8644B247-7E42-4ABA-AB1C-EF8E5620B089}" destId="{C23F6BE1-F5DE-4350-AE8A-4479D82B85D4}" srcOrd="0" destOrd="0" presId="urn:microsoft.com/office/officeart/2005/8/layout/hierarchy3"/>
    <dgm:cxn modelId="{3DFACF4F-B2D3-4FD9-8471-78A5D78B8909}" type="presParOf" srcId="{C23F6BE1-F5DE-4350-AE8A-4479D82B85D4}" destId="{AA0C240E-DC3E-4729-A7C1-0CF99C534376}" srcOrd="0" destOrd="0" presId="urn:microsoft.com/office/officeart/2005/8/layout/hierarchy3"/>
    <dgm:cxn modelId="{F7C95D62-1772-468D-8ECE-67CE627D2F35}" type="presParOf" srcId="{C23F6BE1-F5DE-4350-AE8A-4479D82B85D4}" destId="{438DF60A-CD5C-4F09-8FF4-41336C139DB2}" srcOrd="1" destOrd="0" presId="urn:microsoft.com/office/officeart/2005/8/layout/hierarchy3"/>
    <dgm:cxn modelId="{4F4D1E20-5228-44BB-8C6F-927B14A2B7C6}" type="presParOf" srcId="{8644B247-7E42-4ABA-AB1C-EF8E5620B089}" destId="{28EC241A-7615-4BAD-B06F-10E19C190711}" srcOrd="1" destOrd="0" presId="urn:microsoft.com/office/officeart/2005/8/layout/hierarchy3"/>
    <dgm:cxn modelId="{1B6635F0-6EA3-43BD-95DC-B2838D5285AA}" type="presParOf" srcId="{28EC241A-7615-4BAD-B06F-10E19C190711}" destId="{0D2E29C8-CA99-4E7B-8B28-1F00605AEEA0}" srcOrd="0" destOrd="0" presId="urn:microsoft.com/office/officeart/2005/8/layout/hierarchy3"/>
    <dgm:cxn modelId="{909CCE34-083C-41DF-A064-E6DE8B0939C8}" type="presParOf" srcId="{28EC241A-7615-4BAD-B06F-10E19C190711}" destId="{9FBFD087-3AF1-4294-A23A-1A9DCB21BCDD}" srcOrd="1" destOrd="0" presId="urn:microsoft.com/office/officeart/2005/8/layout/hierarchy3"/>
    <dgm:cxn modelId="{78E6E5B3-DF87-4D98-A1E0-3B70D1F83500}" type="presParOf" srcId="{28EC241A-7615-4BAD-B06F-10E19C190711}" destId="{693678C6-A3A1-4DE7-A94B-849C9D897F3A}" srcOrd="2" destOrd="0" presId="urn:microsoft.com/office/officeart/2005/8/layout/hierarchy3"/>
    <dgm:cxn modelId="{E4DF17A4-44BE-490C-B594-3B17B7B777C4}" type="presParOf" srcId="{28EC241A-7615-4BAD-B06F-10E19C190711}" destId="{15B10004-78FC-4324-8E05-43C8BB378E12}" srcOrd="3" destOrd="0" presId="urn:microsoft.com/office/officeart/2005/8/layout/hierarchy3"/>
    <dgm:cxn modelId="{D533781E-AA4F-4B88-A3FE-51676E0200A1}" type="presParOf" srcId="{28EC241A-7615-4BAD-B06F-10E19C190711}" destId="{A2CB0B50-FA02-451D-A073-3105D7FA141F}" srcOrd="4" destOrd="0" presId="urn:microsoft.com/office/officeart/2005/8/layout/hierarchy3"/>
    <dgm:cxn modelId="{191CC44F-BAF2-4281-9515-B86E90067CD7}" type="presParOf" srcId="{28EC241A-7615-4BAD-B06F-10E19C190711}" destId="{4DED85BD-3B79-4C76-BA34-1CCE0C16CB9C}" srcOrd="5" destOrd="0" presId="urn:microsoft.com/office/officeart/2005/8/layout/hierarchy3"/>
    <dgm:cxn modelId="{C7B1044A-CBF5-4862-8DCE-2D28D0D04FD9}" type="presParOf" srcId="{28EC241A-7615-4BAD-B06F-10E19C190711}" destId="{6CE911D0-8F53-49E4-8A98-AAA4B1E5D8A7}" srcOrd="6" destOrd="0" presId="urn:microsoft.com/office/officeart/2005/8/layout/hierarchy3"/>
    <dgm:cxn modelId="{67648CB7-1F71-45B7-929C-0AC64393E563}" type="presParOf" srcId="{28EC241A-7615-4BAD-B06F-10E19C190711}" destId="{79B17053-654D-4EB2-B47C-7C01AC9AEFD3}" srcOrd="7" destOrd="0" presId="urn:microsoft.com/office/officeart/2005/8/layout/hierarchy3"/>
    <dgm:cxn modelId="{9391C441-7E3B-4263-8FDA-F51651562D6B}" type="presParOf" srcId="{AD6C1833-D3D1-4D2C-AE28-E0941C44C0C7}" destId="{07E407BC-755E-4C2D-AC6C-389D4C8BB6DD}" srcOrd="5" destOrd="0" presId="urn:microsoft.com/office/officeart/2005/8/layout/hierarchy3"/>
    <dgm:cxn modelId="{A7D777F6-7C19-4626-9109-B460AE349E25}" type="presParOf" srcId="{07E407BC-755E-4C2D-AC6C-389D4C8BB6DD}" destId="{A76898F4-3C71-4B56-81A5-A5388EB36721}" srcOrd="0" destOrd="0" presId="urn:microsoft.com/office/officeart/2005/8/layout/hierarchy3"/>
    <dgm:cxn modelId="{04487580-1362-4146-B915-0EF6BA48B071}" type="presParOf" srcId="{A76898F4-3C71-4B56-81A5-A5388EB36721}" destId="{500ED2F7-F009-4496-B562-C775F417A7D8}" srcOrd="0" destOrd="0" presId="urn:microsoft.com/office/officeart/2005/8/layout/hierarchy3"/>
    <dgm:cxn modelId="{EC94F451-D905-4094-8199-EF5BF151581D}" type="presParOf" srcId="{A76898F4-3C71-4B56-81A5-A5388EB36721}" destId="{6A90A40F-6529-47BB-BAF1-06E05C52D4CA}" srcOrd="1" destOrd="0" presId="urn:microsoft.com/office/officeart/2005/8/layout/hierarchy3"/>
    <dgm:cxn modelId="{4DDFD7E9-DC44-4F67-A8FA-4F85AEE50D0D}" type="presParOf" srcId="{07E407BC-755E-4C2D-AC6C-389D4C8BB6DD}" destId="{4320D03D-5738-4519-9092-66BC1CC08317}" srcOrd="1" destOrd="0" presId="urn:microsoft.com/office/officeart/2005/8/layout/hierarchy3"/>
    <dgm:cxn modelId="{E09E9FBB-9211-4B06-B035-11ED445A8F00}" type="presParOf" srcId="{4320D03D-5738-4519-9092-66BC1CC08317}" destId="{022679F0-5DEC-4A47-A62C-478B78833EB4}" srcOrd="0" destOrd="0" presId="urn:microsoft.com/office/officeart/2005/8/layout/hierarchy3"/>
    <dgm:cxn modelId="{595D0105-8E91-401A-8BEF-65572C777000}" type="presParOf" srcId="{4320D03D-5738-4519-9092-66BC1CC08317}" destId="{D7F3E6B5-9853-4258-8C29-ED2DC39BE9C5}" srcOrd="1" destOrd="0" presId="urn:microsoft.com/office/officeart/2005/8/layout/hierarchy3"/>
    <dgm:cxn modelId="{B8EFE03A-770D-4765-8C22-32F47B4DDE35}" type="presParOf" srcId="{4320D03D-5738-4519-9092-66BC1CC08317}" destId="{C05E324F-364B-4C5B-B780-6265B6B8F7D9}" srcOrd="2" destOrd="0" presId="urn:microsoft.com/office/officeart/2005/8/layout/hierarchy3"/>
    <dgm:cxn modelId="{4AC16B32-893A-442C-BFA2-2E0BEC17A986}" type="presParOf" srcId="{4320D03D-5738-4519-9092-66BC1CC08317}" destId="{E9229ED8-2848-4EF3-92A2-A627E48DF5BB}" srcOrd="3" destOrd="0" presId="urn:microsoft.com/office/officeart/2005/8/layout/hierarchy3"/>
    <dgm:cxn modelId="{61ED3FE9-F883-4EE7-92D2-1B497FAAEB6A}" type="presParOf" srcId="{4320D03D-5738-4519-9092-66BC1CC08317}" destId="{4B6E05A8-CD2E-4316-92DD-04D88CBAE9F2}" srcOrd="4" destOrd="0" presId="urn:microsoft.com/office/officeart/2005/8/layout/hierarchy3"/>
    <dgm:cxn modelId="{2B8AF151-DC09-43AE-A883-78F5E74617B2}" type="presParOf" srcId="{4320D03D-5738-4519-9092-66BC1CC08317}" destId="{28F16B97-D931-4F39-94B3-5160F35F02C0}" srcOrd="5" destOrd="0" presId="urn:microsoft.com/office/officeart/2005/8/layout/hierarchy3"/>
    <dgm:cxn modelId="{B56C5B51-C5C8-4D62-A6DA-B6C4CEA7C7B2}" type="presParOf" srcId="{4320D03D-5738-4519-9092-66BC1CC08317}" destId="{6AD6F9BF-FBA1-491F-8FD6-F74ADBFCAFC9}" srcOrd="6" destOrd="0" presId="urn:microsoft.com/office/officeart/2005/8/layout/hierarchy3"/>
    <dgm:cxn modelId="{3B7A99BE-9BE6-4BF2-99D1-D17B6167209A}" type="presParOf" srcId="{4320D03D-5738-4519-9092-66BC1CC08317}" destId="{CA99E351-3BE4-4BC3-AEAB-AEE76272D25A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C3D2B-9E86-42A9-B4F9-F9D3AC1C1E73}">
      <dsp:nvSpPr>
        <dsp:cNvPr id="0" name=""/>
        <dsp:cNvSpPr/>
      </dsp:nvSpPr>
      <dsp:spPr>
        <a:xfrm>
          <a:off x="7506" y="579817"/>
          <a:ext cx="1209650" cy="60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知識</a:t>
          </a:r>
          <a:endParaRPr 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221" y="597532"/>
        <a:ext cx="1174220" cy="569395"/>
      </dsp:txXfrm>
    </dsp:sp>
    <dsp:sp modelId="{5B833408-9F9F-4143-B308-0F8172C5FCED}">
      <dsp:nvSpPr>
        <dsp:cNvPr id="0" name=""/>
        <dsp:cNvSpPr/>
      </dsp:nvSpPr>
      <dsp:spPr>
        <a:xfrm>
          <a:off x="128471" y="1184642"/>
          <a:ext cx="120965" cy="4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18"/>
              </a:lnTo>
              <a:lnTo>
                <a:pt x="120965" y="453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944E9-6049-4212-A4A8-43832E4F1F15}">
      <dsp:nvSpPr>
        <dsp:cNvPr id="0" name=""/>
        <dsp:cNvSpPr/>
      </dsp:nvSpPr>
      <dsp:spPr>
        <a:xfrm>
          <a:off x="249436" y="1335848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創造力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151" y="1353563"/>
        <a:ext cx="932290" cy="569395"/>
      </dsp:txXfrm>
    </dsp:sp>
    <dsp:sp modelId="{650A12AB-1392-47F2-89B4-4447EF5FC00A}">
      <dsp:nvSpPr>
        <dsp:cNvPr id="0" name=""/>
        <dsp:cNvSpPr/>
      </dsp:nvSpPr>
      <dsp:spPr>
        <a:xfrm>
          <a:off x="128471" y="1184642"/>
          <a:ext cx="120965" cy="120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50"/>
              </a:lnTo>
              <a:lnTo>
                <a:pt x="120965" y="1209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9A641-715A-49F1-940E-1EF9302E4CBB}">
      <dsp:nvSpPr>
        <dsp:cNvPr id="0" name=""/>
        <dsp:cNvSpPr/>
      </dsp:nvSpPr>
      <dsp:spPr>
        <a:xfrm>
          <a:off x="249436" y="2091879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好奇心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151" y="2109594"/>
        <a:ext cx="932290" cy="569395"/>
      </dsp:txXfrm>
    </dsp:sp>
    <dsp:sp modelId="{A548F44A-A667-4F67-A087-3270A988FA3D}">
      <dsp:nvSpPr>
        <dsp:cNvPr id="0" name=""/>
        <dsp:cNvSpPr/>
      </dsp:nvSpPr>
      <dsp:spPr>
        <a:xfrm>
          <a:off x="128471" y="1184642"/>
          <a:ext cx="120965" cy="196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681"/>
              </a:lnTo>
              <a:lnTo>
                <a:pt x="120965" y="19656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55C98-2478-440C-80C2-8490D209A24D}">
      <dsp:nvSpPr>
        <dsp:cNvPr id="0" name=""/>
        <dsp:cNvSpPr/>
      </dsp:nvSpPr>
      <dsp:spPr>
        <a:xfrm>
          <a:off x="249436" y="2847911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判斷力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151" y="2865626"/>
        <a:ext cx="932290" cy="569395"/>
      </dsp:txXfrm>
    </dsp:sp>
    <dsp:sp modelId="{44A89A8E-51E4-4AE0-9645-E16FCC99EEBF}">
      <dsp:nvSpPr>
        <dsp:cNvPr id="0" name=""/>
        <dsp:cNvSpPr/>
      </dsp:nvSpPr>
      <dsp:spPr>
        <a:xfrm>
          <a:off x="128471" y="1184642"/>
          <a:ext cx="120965" cy="2721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712"/>
              </a:lnTo>
              <a:lnTo>
                <a:pt x="120965" y="2721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53975-85E0-4016-8668-835689D0B814}">
      <dsp:nvSpPr>
        <dsp:cNvPr id="0" name=""/>
        <dsp:cNvSpPr/>
      </dsp:nvSpPr>
      <dsp:spPr>
        <a:xfrm>
          <a:off x="249436" y="3603942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喜愛學習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151" y="3621657"/>
        <a:ext cx="932290" cy="569395"/>
      </dsp:txXfrm>
    </dsp:sp>
    <dsp:sp modelId="{9A28D634-EF01-4ABD-A10C-25AF439895CF}">
      <dsp:nvSpPr>
        <dsp:cNvPr id="0" name=""/>
        <dsp:cNvSpPr/>
      </dsp:nvSpPr>
      <dsp:spPr>
        <a:xfrm>
          <a:off x="128471" y="1184642"/>
          <a:ext cx="120965" cy="3477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7743"/>
              </a:lnTo>
              <a:lnTo>
                <a:pt x="120965" y="347774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A785-DF7D-41D3-AF48-6B0BC4EAC957}">
      <dsp:nvSpPr>
        <dsp:cNvPr id="0" name=""/>
        <dsp:cNvSpPr/>
      </dsp:nvSpPr>
      <dsp:spPr>
        <a:xfrm>
          <a:off x="249436" y="4359973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洞察力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7151" y="4377688"/>
        <a:ext cx="932290" cy="569395"/>
      </dsp:txXfrm>
    </dsp:sp>
    <dsp:sp modelId="{F60A6B58-7B6F-4982-AE70-06BCC2031A81}">
      <dsp:nvSpPr>
        <dsp:cNvPr id="0" name=""/>
        <dsp:cNvSpPr/>
      </dsp:nvSpPr>
      <dsp:spPr>
        <a:xfrm>
          <a:off x="1519569" y="579817"/>
          <a:ext cx="1209650" cy="60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意志</a:t>
          </a:r>
          <a:endParaRPr 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537284" y="597532"/>
        <a:ext cx="1174220" cy="569395"/>
      </dsp:txXfrm>
    </dsp:sp>
    <dsp:sp modelId="{C500C319-2C36-41DF-948D-76C2FC686760}">
      <dsp:nvSpPr>
        <dsp:cNvPr id="0" name=""/>
        <dsp:cNvSpPr/>
      </dsp:nvSpPr>
      <dsp:spPr>
        <a:xfrm>
          <a:off x="1640534" y="1184642"/>
          <a:ext cx="120965" cy="4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18"/>
              </a:lnTo>
              <a:lnTo>
                <a:pt x="120965" y="453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49987-CDE3-475A-B89C-6D59EAFD0824}">
      <dsp:nvSpPr>
        <dsp:cNvPr id="0" name=""/>
        <dsp:cNvSpPr/>
      </dsp:nvSpPr>
      <dsp:spPr>
        <a:xfrm>
          <a:off x="1761499" y="1335848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勇敢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79214" y="1353563"/>
        <a:ext cx="932290" cy="569395"/>
      </dsp:txXfrm>
    </dsp:sp>
    <dsp:sp modelId="{F622AFF5-78B2-43F0-9B8C-F6C83F5EFBBD}">
      <dsp:nvSpPr>
        <dsp:cNvPr id="0" name=""/>
        <dsp:cNvSpPr/>
      </dsp:nvSpPr>
      <dsp:spPr>
        <a:xfrm>
          <a:off x="1640534" y="1184642"/>
          <a:ext cx="120965" cy="120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50"/>
              </a:lnTo>
              <a:lnTo>
                <a:pt x="120965" y="1209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0F513-38E7-45C4-873A-3BC30C031312}">
      <dsp:nvSpPr>
        <dsp:cNvPr id="0" name=""/>
        <dsp:cNvSpPr/>
      </dsp:nvSpPr>
      <dsp:spPr>
        <a:xfrm>
          <a:off x="1761499" y="2091879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堅毅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79214" y="2109594"/>
        <a:ext cx="932290" cy="569395"/>
      </dsp:txXfrm>
    </dsp:sp>
    <dsp:sp modelId="{17E44772-B051-4A3B-9B9A-2D6D1C33D0EB}">
      <dsp:nvSpPr>
        <dsp:cNvPr id="0" name=""/>
        <dsp:cNvSpPr/>
      </dsp:nvSpPr>
      <dsp:spPr>
        <a:xfrm>
          <a:off x="1640534" y="1184642"/>
          <a:ext cx="120965" cy="196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681"/>
              </a:lnTo>
              <a:lnTo>
                <a:pt x="120965" y="19656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D4AEB-CF7C-49F2-A447-57A04E884FE3}">
      <dsp:nvSpPr>
        <dsp:cNvPr id="0" name=""/>
        <dsp:cNvSpPr/>
      </dsp:nvSpPr>
      <dsp:spPr>
        <a:xfrm>
          <a:off x="1761499" y="2847911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誠實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79214" y="2865626"/>
        <a:ext cx="932290" cy="569395"/>
      </dsp:txXfrm>
    </dsp:sp>
    <dsp:sp modelId="{DB3DD68E-3928-4301-A512-13499BC613CC}">
      <dsp:nvSpPr>
        <dsp:cNvPr id="0" name=""/>
        <dsp:cNvSpPr/>
      </dsp:nvSpPr>
      <dsp:spPr>
        <a:xfrm>
          <a:off x="1640534" y="1184642"/>
          <a:ext cx="120965" cy="2721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712"/>
              </a:lnTo>
              <a:lnTo>
                <a:pt x="120965" y="2721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3AC54-CCC6-425B-9989-552F84AA5062}">
      <dsp:nvSpPr>
        <dsp:cNvPr id="0" name=""/>
        <dsp:cNvSpPr/>
      </dsp:nvSpPr>
      <dsp:spPr>
        <a:xfrm>
          <a:off x="1761499" y="3603942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熱情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79214" y="3621657"/>
        <a:ext cx="932290" cy="569395"/>
      </dsp:txXfrm>
    </dsp:sp>
    <dsp:sp modelId="{71D0CF65-CB96-479C-8B51-D77A8E7BC005}">
      <dsp:nvSpPr>
        <dsp:cNvPr id="0" name=""/>
        <dsp:cNvSpPr/>
      </dsp:nvSpPr>
      <dsp:spPr>
        <a:xfrm>
          <a:off x="3031631" y="579817"/>
          <a:ext cx="1209650" cy="60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社交</a:t>
          </a:r>
          <a:endParaRPr 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49346" y="597532"/>
        <a:ext cx="1174220" cy="569395"/>
      </dsp:txXfrm>
    </dsp:sp>
    <dsp:sp modelId="{3A3A53D7-9C8B-4804-B9D7-5FEBEFD5EE1A}">
      <dsp:nvSpPr>
        <dsp:cNvPr id="0" name=""/>
        <dsp:cNvSpPr/>
      </dsp:nvSpPr>
      <dsp:spPr>
        <a:xfrm>
          <a:off x="3152596" y="1184642"/>
          <a:ext cx="120965" cy="4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18"/>
              </a:lnTo>
              <a:lnTo>
                <a:pt x="120965" y="453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D593B-D4B9-4506-9903-F2172646E765}">
      <dsp:nvSpPr>
        <dsp:cNvPr id="0" name=""/>
        <dsp:cNvSpPr/>
      </dsp:nvSpPr>
      <dsp:spPr>
        <a:xfrm>
          <a:off x="3273561" y="1335848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1276" y="1353563"/>
        <a:ext cx="932290" cy="569395"/>
      </dsp:txXfrm>
    </dsp:sp>
    <dsp:sp modelId="{E3D668F4-030F-4883-AF71-7AB2531C4A89}">
      <dsp:nvSpPr>
        <dsp:cNvPr id="0" name=""/>
        <dsp:cNvSpPr/>
      </dsp:nvSpPr>
      <dsp:spPr>
        <a:xfrm>
          <a:off x="3152596" y="1184642"/>
          <a:ext cx="120965" cy="120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50"/>
              </a:lnTo>
              <a:lnTo>
                <a:pt x="120965" y="1209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FDF95-C294-427D-918E-04E107BAC99B}">
      <dsp:nvSpPr>
        <dsp:cNvPr id="0" name=""/>
        <dsp:cNvSpPr/>
      </dsp:nvSpPr>
      <dsp:spPr>
        <a:xfrm>
          <a:off x="3273561" y="2091879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被愛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1276" y="2109594"/>
        <a:ext cx="932290" cy="569395"/>
      </dsp:txXfrm>
    </dsp:sp>
    <dsp:sp modelId="{A7DFD0DE-1088-45A9-A21D-126684EC2D5A}">
      <dsp:nvSpPr>
        <dsp:cNvPr id="0" name=""/>
        <dsp:cNvSpPr/>
      </dsp:nvSpPr>
      <dsp:spPr>
        <a:xfrm>
          <a:off x="3152596" y="1184642"/>
          <a:ext cx="120965" cy="196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681"/>
              </a:lnTo>
              <a:lnTo>
                <a:pt x="120965" y="19656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CAFA4-A0FD-406A-8623-3ACD4E93CFFD}">
      <dsp:nvSpPr>
        <dsp:cNvPr id="0" name=""/>
        <dsp:cNvSpPr/>
      </dsp:nvSpPr>
      <dsp:spPr>
        <a:xfrm>
          <a:off x="3273561" y="2847911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仁愛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1276" y="2865626"/>
        <a:ext cx="932290" cy="569395"/>
      </dsp:txXfrm>
    </dsp:sp>
    <dsp:sp modelId="{865BC37B-DA22-422C-A643-6F44C7803FFD}">
      <dsp:nvSpPr>
        <dsp:cNvPr id="0" name=""/>
        <dsp:cNvSpPr/>
      </dsp:nvSpPr>
      <dsp:spPr>
        <a:xfrm>
          <a:off x="3152596" y="1184642"/>
          <a:ext cx="120965" cy="2721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712"/>
              </a:lnTo>
              <a:lnTo>
                <a:pt x="120965" y="2721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4EC9B-7F22-4286-809B-D15AE5A0F0F7}">
      <dsp:nvSpPr>
        <dsp:cNvPr id="0" name=""/>
        <dsp:cNvSpPr/>
      </dsp:nvSpPr>
      <dsp:spPr>
        <a:xfrm>
          <a:off x="3273561" y="3603942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社交智慧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91276" y="3621657"/>
        <a:ext cx="932290" cy="569395"/>
      </dsp:txXfrm>
    </dsp:sp>
    <dsp:sp modelId="{DF7FC2C1-93E0-4AAD-BBA8-7EB82AB4C8E1}">
      <dsp:nvSpPr>
        <dsp:cNvPr id="0" name=""/>
        <dsp:cNvSpPr/>
      </dsp:nvSpPr>
      <dsp:spPr>
        <a:xfrm>
          <a:off x="4543694" y="579817"/>
          <a:ext cx="1209650" cy="60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公平</a:t>
          </a:r>
          <a:endParaRPr 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61409" y="597532"/>
        <a:ext cx="1174220" cy="569395"/>
      </dsp:txXfrm>
    </dsp:sp>
    <dsp:sp modelId="{A7BF4074-6B0E-4492-8C66-264EE069621C}">
      <dsp:nvSpPr>
        <dsp:cNvPr id="0" name=""/>
        <dsp:cNvSpPr/>
      </dsp:nvSpPr>
      <dsp:spPr>
        <a:xfrm>
          <a:off x="4664659" y="1184642"/>
          <a:ext cx="120965" cy="4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18"/>
              </a:lnTo>
              <a:lnTo>
                <a:pt x="120965" y="453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68F8C-88A6-4F81-A482-9E6AD27550EF}">
      <dsp:nvSpPr>
        <dsp:cNvPr id="0" name=""/>
        <dsp:cNvSpPr/>
      </dsp:nvSpPr>
      <dsp:spPr>
        <a:xfrm>
          <a:off x="4785624" y="1335848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公平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03339" y="1353563"/>
        <a:ext cx="932290" cy="569395"/>
      </dsp:txXfrm>
    </dsp:sp>
    <dsp:sp modelId="{FFA786A6-C517-4432-8650-38C36316E776}">
      <dsp:nvSpPr>
        <dsp:cNvPr id="0" name=""/>
        <dsp:cNvSpPr/>
      </dsp:nvSpPr>
      <dsp:spPr>
        <a:xfrm>
          <a:off x="4664659" y="1184642"/>
          <a:ext cx="120965" cy="120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50"/>
              </a:lnTo>
              <a:lnTo>
                <a:pt x="120965" y="1209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8931B-AB20-4B1D-9BE7-C34E9EF13CE4}">
      <dsp:nvSpPr>
        <dsp:cNvPr id="0" name=""/>
        <dsp:cNvSpPr/>
      </dsp:nvSpPr>
      <dsp:spPr>
        <a:xfrm>
          <a:off x="4785624" y="2091879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領導力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03339" y="2109594"/>
        <a:ext cx="932290" cy="569395"/>
      </dsp:txXfrm>
    </dsp:sp>
    <dsp:sp modelId="{6D553CDF-3829-481F-AEB5-3F3840273E28}">
      <dsp:nvSpPr>
        <dsp:cNvPr id="0" name=""/>
        <dsp:cNvSpPr/>
      </dsp:nvSpPr>
      <dsp:spPr>
        <a:xfrm>
          <a:off x="4664659" y="1184642"/>
          <a:ext cx="120965" cy="196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681"/>
              </a:lnTo>
              <a:lnTo>
                <a:pt x="120965" y="19656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AB9034-5FD9-4EE9-A12D-B76798898629}">
      <dsp:nvSpPr>
        <dsp:cNvPr id="0" name=""/>
        <dsp:cNvSpPr/>
      </dsp:nvSpPr>
      <dsp:spPr>
        <a:xfrm>
          <a:off x="4785624" y="2847911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團隊合作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803339" y="2865626"/>
        <a:ext cx="932290" cy="569395"/>
      </dsp:txXfrm>
    </dsp:sp>
    <dsp:sp modelId="{AA0C240E-DC3E-4729-A7C1-0CF99C534376}">
      <dsp:nvSpPr>
        <dsp:cNvPr id="0" name=""/>
        <dsp:cNvSpPr/>
      </dsp:nvSpPr>
      <dsp:spPr>
        <a:xfrm>
          <a:off x="6055756" y="579817"/>
          <a:ext cx="1209650" cy="60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自制</a:t>
          </a:r>
          <a:endParaRPr 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73471" y="597532"/>
        <a:ext cx="1174220" cy="569395"/>
      </dsp:txXfrm>
    </dsp:sp>
    <dsp:sp modelId="{0D2E29C8-CA99-4E7B-8B28-1F00605AEEA0}">
      <dsp:nvSpPr>
        <dsp:cNvPr id="0" name=""/>
        <dsp:cNvSpPr/>
      </dsp:nvSpPr>
      <dsp:spPr>
        <a:xfrm>
          <a:off x="6176721" y="1184642"/>
          <a:ext cx="120965" cy="4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18"/>
              </a:lnTo>
              <a:lnTo>
                <a:pt x="120965" y="453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FD087-3AF1-4294-A23A-1A9DCB21BCDD}">
      <dsp:nvSpPr>
        <dsp:cNvPr id="0" name=""/>
        <dsp:cNvSpPr/>
      </dsp:nvSpPr>
      <dsp:spPr>
        <a:xfrm>
          <a:off x="6297686" y="1335848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寛恕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5401" y="1353563"/>
        <a:ext cx="932290" cy="569395"/>
      </dsp:txXfrm>
    </dsp:sp>
    <dsp:sp modelId="{693678C6-A3A1-4DE7-A94B-849C9D897F3A}">
      <dsp:nvSpPr>
        <dsp:cNvPr id="0" name=""/>
        <dsp:cNvSpPr/>
      </dsp:nvSpPr>
      <dsp:spPr>
        <a:xfrm>
          <a:off x="6176721" y="1184642"/>
          <a:ext cx="120965" cy="120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50"/>
              </a:lnTo>
              <a:lnTo>
                <a:pt x="120965" y="1209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10004-78FC-4324-8E05-43C8BB378E12}">
      <dsp:nvSpPr>
        <dsp:cNvPr id="0" name=""/>
        <dsp:cNvSpPr/>
      </dsp:nvSpPr>
      <dsp:spPr>
        <a:xfrm>
          <a:off x="6297686" y="2091879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謙遜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5401" y="2109594"/>
        <a:ext cx="932290" cy="569395"/>
      </dsp:txXfrm>
    </dsp:sp>
    <dsp:sp modelId="{A2CB0B50-FA02-451D-A073-3105D7FA141F}">
      <dsp:nvSpPr>
        <dsp:cNvPr id="0" name=""/>
        <dsp:cNvSpPr/>
      </dsp:nvSpPr>
      <dsp:spPr>
        <a:xfrm>
          <a:off x="6176721" y="1184642"/>
          <a:ext cx="120965" cy="196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681"/>
              </a:lnTo>
              <a:lnTo>
                <a:pt x="120965" y="19656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D85BD-3B79-4C76-BA34-1CCE0C16CB9C}">
      <dsp:nvSpPr>
        <dsp:cNvPr id="0" name=""/>
        <dsp:cNvSpPr/>
      </dsp:nvSpPr>
      <dsp:spPr>
        <a:xfrm>
          <a:off x="6297686" y="2847911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謹慎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5401" y="2865626"/>
        <a:ext cx="932290" cy="569395"/>
      </dsp:txXfrm>
    </dsp:sp>
    <dsp:sp modelId="{6CE911D0-8F53-49E4-8A98-AAA4B1E5D8A7}">
      <dsp:nvSpPr>
        <dsp:cNvPr id="0" name=""/>
        <dsp:cNvSpPr/>
      </dsp:nvSpPr>
      <dsp:spPr>
        <a:xfrm>
          <a:off x="6176721" y="1184642"/>
          <a:ext cx="120965" cy="2721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712"/>
              </a:lnTo>
              <a:lnTo>
                <a:pt x="120965" y="2721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17053-654D-4EB2-B47C-7C01AC9AEFD3}">
      <dsp:nvSpPr>
        <dsp:cNvPr id="0" name=""/>
        <dsp:cNvSpPr/>
      </dsp:nvSpPr>
      <dsp:spPr>
        <a:xfrm>
          <a:off x="6297686" y="3603942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自律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15401" y="3621657"/>
        <a:ext cx="932290" cy="569395"/>
      </dsp:txXfrm>
    </dsp:sp>
    <dsp:sp modelId="{500ED2F7-F009-4496-B562-C775F417A7D8}">
      <dsp:nvSpPr>
        <dsp:cNvPr id="0" name=""/>
        <dsp:cNvSpPr/>
      </dsp:nvSpPr>
      <dsp:spPr>
        <a:xfrm>
          <a:off x="7567819" y="579817"/>
          <a:ext cx="1209650" cy="604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靈性</a:t>
          </a:r>
          <a:endParaRPr 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585534" y="597532"/>
        <a:ext cx="1174220" cy="569395"/>
      </dsp:txXfrm>
    </dsp:sp>
    <dsp:sp modelId="{022679F0-5DEC-4A47-A62C-478B78833EB4}">
      <dsp:nvSpPr>
        <dsp:cNvPr id="0" name=""/>
        <dsp:cNvSpPr/>
      </dsp:nvSpPr>
      <dsp:spPr>
        <a:xfrm>
          <a:off x="7688784" y="1184642"/>
          <a:ext cx="120965" cy="453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18"/>
              </a:lnTo>
              <a:lnTo>
                <a:pt x="120965" y="4536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3E6B5-9853-4258-8C29-ED2DC39BE9C5}">
      <dsp:nvSpPr>
        <dsp:cNvPr id="0" name=""/>
        <dsp:cNvSpPr/>
      </dsp:nvSpPr>
      <dsp:spPr>
        <a:xfrm>
          <a:off x="7809749" y="1335848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欣賞美麗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7464" y="1353563"/>
        <a:ext cx="932290" cy="569395"/>
      </dsp:txXfrm>
    </dsp:sp>
    <dsp:sp modelId="{C05E324F-364B-4C5B-B780-6265B6B8F7D9}">
      <dsp:nvSpPr>
        <dsp:cNvPr id="0" name=""/>
        <dsp:cNvSpPr/>
      </dsp:nvSpPr>
      <dsp:spPr>
        <a:xfrm>
          <a:off x="7688784" y="1184642"/>
          <a:ext cx="120965" cy="1209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9650"/>
              </a:lnTo>
              <a:lnTo>
                <a:pt x="120965" y="12096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29ED8-2848-4EF3-92A2-A627E48DF5BB}">
      <dsp:nvSpPr>
        <dsp:cNvPr id="0" name=""/>
        <dsp:cNvSpPr/>
      </dsp:nvSpPr>
      <dsp:spPr>
        <a:xfrm>
          <a:off x="7809749" y="2091879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感恩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7464" y="2109594"/>
        <a:ext cx="932290" cy="569395"/>
      </dsp:txXfrm>
    </dsp:sp>
    <dsp:sp modelId="{4B6E05A8-CD2E-4316-92DD-04D88CBAE9F2}">
      <dsp:nvSpPr>
        <dsp:cNvPr id="0" name=""/>
        <dsp:cNvSpPr/>
      </dsp:nvSpPr>
      <dsp:spPr>
        <a:xfrm>
          <a:off x="7688784" y="1184642"/>
          <a:ext cx="120965" cy="1965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5681"/>
              </a:lnTo>
              <a:lnTo>
                <a:pt x="120965" y="196568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16B97-D931-4F39-94B3-5160F35F02C0}">
      <dsp:nvSpPr>
        <dsp:cNvPr id="0" name=""/>
        <dsp:cNvSpPr/>
      </dsp:nvSpPr>
      <dsp:spPr>
        <a:xfrm>
          <a:off x="7809749" y="2847911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幽默感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7464" y="2865626"/>
        <a:ext cx="932290" cy="569395"/>
      </dsp:txXfrm>
    </dsp:sp>
    <dsp:sp modelId="{6AD6F9BF-FBA1-491F-8FD6-F74ADBFCAFC9}">
      <dsp:nvSpPr>
        <dsp:cNvPr id="0" name=""/>
        <dsp:cNvSpPr/>
      </dsp:nvSpPr>
      <dsp:spPr>
        <a:xfrm>
          <a:off x="7688784" y="1184642"/>
          <a:ext cx="120965" cy="2721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1712"/>
              </a:lnTo>
              <a:lnTo>
                <a:pt x="120965" y="27217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9E351-3BE4-4BC3-AEAB-AEE76272D25A}">
      <dsp:nvSpPr>
        <dsp:cNvPr id="0" name=""/>
        <dsp:cNvSpPr/>
      </dsp:nvSpPr>
      <dsp:spPr>
        <a:xfrm>
          <a:off x="7809749" y="3603942"/>
          <a:ext cx="967720" cy="604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靈修性</a:t>
          </a:r>
          <a:endParaRPr lang="en-US" sz="17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27464" y="3621657"/>
        <a:ext cx="932290" cy="569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8533B0F3-D986-4348-815F-40B307BB246C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8DFCCD62-37EE-4B0D-95D6-AF1D1DAB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43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10"/>
          </a:xfrm>
          <a:prstGeom prst="rect">
            <a:avLst/>
          </a:prstGeom>
        </p:spPr>
        <p:txBody>
          <a:bodyPr vert="horz" lIns="90206" tIns="45103" rIns="90206" bIns="45103" rtlCol="0"/>
          <a:lstStyle>
            <a:lvl1pPr algn="r">
              <a:defRPr sz="1200"/>
            </a:lvl1pPr>
          </a:lstStyle>
          <a:p>
            <a:fld id="{72E4A22C-56D9-421D-8679-439865FC61E5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06" tIns="45103" rIns="90206" bIns="451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0206" tIns="45103" rIns="90206" bIns="4510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9"/>
          </a:xfrm>
          <a:prstGeom prst="rect">
            <a:avLst/>
          </a:prstGeom>
        </p:spPr>
        <p:txBody>
          <a:bodyPr vert="horz" lIns="90206" tIns="45103" rIns="90206" bIns="45103" rtlCol="0" anchor="b"/>
          <a:lstStyle>
            <a:lvl1pPr algn="r">
              <a:defRPr sz="1200"/>
            </a:lvl1pPr>
          </a:lstStyle>
          <a:p>
            <a:fld id="{636D0062-FAC0-4D09-AA5E-61C20E20A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6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1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6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7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73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25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4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0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2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3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2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0062-FAC0-4D09-AA5E-61C20E20A4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5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2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6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9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7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9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4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85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0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6423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94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bullying.co.uk/general-advice/?fbclid=IwAR0CTM29ZiKyyLcldPMUxrP_Wa9d0AW6wyZ-InOcm5kFqzPyO5limK7IxL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bullying.co.uk/general-advice/?fbclid=IwAR0CTM29ZiKyyLcldPMUxrP_Wa9d0AW6wyZ-InOcm5kFqzPyO5limK7IxL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9830" y="4977082"/>
            <a:ext cx="3001224" cy="1463040"/>
          </a:xfrm>
        </p:spPr>
        <p:txBody>
          <a:bodyPr>
            <a:noAutofit/>
          </a:bodyPr>
          <a:lstStyle/>
          <a:p>
            <a:r>
              <a:rPr lang="en-US" altLang="zh-TW" sz="2400" dirty="0" smtClean="0">
                <a:latin typeface="+mj-ea"/>
              </a:rPr>
              <a:t/>
            </a:r>
            <a:br>
              <a:rPr lang="en-US" altLang="zh-TW" sz="2400" dirty="0" smtClean="0">
                <a:latin typeface="+mj-ea"/>
              </a:rPr>
            </a:b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陳家承博士</a:t>
            </a:r>
            <a: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香港教育大學心理學</a:t>
            </a:r>
            <a: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系</a:t>
            </a:r>
            <a:r>
              <a:rPr lang="en-US" altLang="zh-TW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副系主任</a:t>
            </a:r>
            <a:r>
              <a:rPr lang="en-US" altLang="zh-TW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 </a:t>
            </a:r>
            <a: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副教授</a:t>
            </a: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6" name="圖片 10" descr="EdUH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433" y="5911027"/>
            <a:ext cx="2147613" cy="8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83" y="4814052"/>
            <a:ext cx="2123663" cy="3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圖片 7" descr="599a6bd4301de_nor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" t="28571" r="8920" b="30478"/>
          <a:stretch>
            <a:fillRect/>
          </a:stretch>
        </p:blipFill>
        <p:spPr bwMode="auto">
          <a:xfrm>
            <a:off x="8528351" y="5282027"/>
            <a:ext cx="2198695" cy="67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圖片 0" descr="logo 1.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0594"/>
            <a:ext cx="4657407" cy="168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34608" y="2442403"/>
            <a:ext cx="216786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zh-TW" sz="2400" cap="all" spc="200" dirty="0">
                <a:solidFill>
                  <a:schemeClr val="tx1">
                    <a:lumMod val="90000"/>
                    <a:lumOff val="1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2018-2019</a:t>
            </a:r>
            <a:endParaRPr lang="en-US" altLang="en-US" sz="2400" cap="all" spc="200" dirty="0">
              <a:solidFill>
                <a:schemeClr val="tx1">
                  <a:lumMod val="90000"/>
                  <a:lumOff val="1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81054" y="4960137"/>
            <a:ext cx="3384488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dirty="0" smtClean="0">
                <a:latin typeface="+mj-ea"/>
              </a:rPr>
              <a:t/>
            </a:r>
            <a:br>
              <a:rPr lang="en-US" altLang="zh-TW" sz="2400" dirty="0" smtClean="0">
                <a:latin typeface="+mj-ea"/>
              </a:rPr>
            </a:b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林俊彬博士</a:t>
            </a:r>
            <a: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香港教育大學幼兒教育學系</a:t>
            </a:r>
            <a:r>
              <a:rPr lang="en-US" altLang="zh-TW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altLang="zh-TW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副系主任</a:t>
            </a:r>
            <a:r>
              <a:rPr lang="en-US" altLang="zh-TW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/ </a:t>
            </a:r>
            <a: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副教授</a:t>
            </a:r>
            <a:br>
              <a:rPr lang="zh-TW" altLang="en-US" sz="18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30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正面評估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24129" y="1781503"/>
            <a:ext cx="4661448" cy="407608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現在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過去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將來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794" y="6233873"/>
            <a:ext cx="106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entury Gothic" panose="020B0502020202020204" pitchFamily="34" charset="0"/>
              </a:rPr>
              <a:t>Torre, J. B., &amp; Lieberman, M. D. (2018). Putting feelings into words: Affect labeling as implicit emotion regulation. Emotion Review, 10, 116-124.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7"/>
          <a:stretch/>
        </p:blipFill>
        <p:spPr>
          <a:xfrm>
            <a:off x="5225120" y="1244024"/>
            <a:ext cx="6281834" cy="47051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4064" y="5195347"/>
            <a:ext cx="1280271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情意連繫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25696" y="1780032"/>
            <a:ext cx="3474720" cy="1341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5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情意連</a:t>
            </a:r>
            <a:r>
              <a:rPr lang="zh-TW" altLang="en-US" sz="25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繫</a:t>
            </a:r>
            <a:endParaRPr lang="en-US" altLang="zh-TW" sz="25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10640" y="3895344"/>
            <a:ext cx="4297680" cy="192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減低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緒的經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驗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消除降低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學生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</a:rPr>
              <a:t>學習動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力的情緒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95872" y="3895344"/>
            <a:ext cx="4297680" cy="192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增加正面情緒的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提昇學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的整體活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力及抗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逆力</a:t>
            </a:r>
            <a:endParaRPr 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Straight Connector 18"/>
          <p:cNvCxnSpPr>
            <a:stCxn id="14" idx="2"/>
            <a:endCxn id="15" idx="0"/>
          </p:cNvCxnSpPr>
          <p:nvPr/>
        </p:nvCxnSpPr>
        <p:spPr>
          <a:xfrm flipH="1">
            <a:off x="3459480" y="3121152"/>
            <a:ext cx="2703576" cy="77419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2"/>
            <a:endCxn id="16" idx="0"/>
          </p:cNvCxnSpPr>
          <p:nvPr/>
        </p:nvCxnSpPr>
        <p:spPr>
          <a:xfrm>
            <a:off x="6163056" y="3121152"/>
            <a:ext cx="2581656" cy="7741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79" y="2780941"/>
            <a:ext cx="1550158" cy="10328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2758176"/>
            <a:ext cx="1001036" cy="10963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6" y="2859024"/>
            <a:ext cx="1857564" cy="9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859" y="334248"/>
            <a:ext cx="9720072" cy="1499616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十個最常經歷的正面情</a:t>
            </a:r>
            <a:r>
              <a:rPr lang="zh-TW" altLang="en-US" sz="2800" b="1" dirty="0" smtClean="0"/>
              <a:t>緒</a:t>
            </a:r>
            <a:r>
              <a:rPr lang="zh-TW" altLang="en-US" sz="4000" b="1" dirty="0"/>
              <a:t/>
            </a:r>
            <a:br>
              <a:rPr lang="zh-TW" altLang="en-US" sz="4000" b="1" dirty="0"/>
            </a:br>
            <a:endParaRPr lang="en-US" sz="4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2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22952"/>
            <a:ext cx="65" cy="211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22952"/>
            <a:ext cx="65" cy="211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5859" y="6276741"/>
            <a:ext cx="102780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 smtClean="0"/>
              <a:t>: </a:t>
            </a:r>
            <a:r>
              <a:rPr lang="en-US" sz="1400" dirty="0" smtClean="0"/>
              <a:t>Fredrickson</a:t>
            </a:r>
            <a:r>
              <a:rPr lang="en-US" sz="1400" dirty="0"/>
              <a:t>, B. L. (2001). The role of positive emotions in positive psychology: The broaden-and-build theory of </a:t>
            </a:r>
            <a:r>
              <a:rPr lang="en-US" sz="1400" dirty="0" smtClean="0"/>
              <a:t>positive </a:t>
            </a:r>
            <a:r>
              <a:rPr lang="en-US" sz="1400" dirty="0"/>
              <a:t>emotions. 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American </a:t>
            </a:r>
            <a:r>
              <a:rPr lang="en-US" sz="1400" i="1" dirty="0"/>
              <a:t>psychologist</a:t>
            </a:r>
            <a:r>
              <a:rPr lang="en-US" sz="1400" dirty="0"/>
              <a:t>, </a:t>
            </a:r>
            <a:r>
              <a:rPr lang="en-US" sz="1400" i="1" dirty="0"/>
              <a:t>56</a:t>
            </a:r>
            <a:r>
              <a:rPr lang="en-US" sz="1400" dirty="0"/>
              <a:t>(3), 218.</a:t>
            </a:r>
          </a:p>
          <a:p>
            <a:endParaRPr lang="en-US" sz="1400" dirty="0"/>
          </a:p>
        </p:txBody>
      </p:sp>
      <p:sp>
        <p:nvSpPr>
          <p:cNvPr id="8" name="Flowchart: Connector 7"/>
          <p:cNvSpPr/>
          <p:nvPr/>
        </p:nvSpPr>
        <p:spPr>
          <a:xfrm>
            <a:off x="5241291" y="1125339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1. </a:t>
            </a:r>
            <a:r>
              <a:rPr lang="zh-TW" altLang="en-US" dirty="0" smtClean="0">
                <a:latin typeface="微軟正黑體" panose="020B0604030504040204" pitchFamily="34" charset="-120"/>
              </a:rPr>
              <a:t>喜悅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Joy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9087953" y="3666790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4. </a:t>
            </a:r>
            <a:r>
              <a:rPr lang="zh-TW" altLang="en-US" dirty="0" smtClean="0">
                <a:latin typeface="微軟正黑體" panose="020B0604030504040204" pitchFamily="34" charset="-120"/>
              </a:rPr>
              <a:t>趣味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</a:rPr>
              <a:t>(Interest)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164622" y="4233842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5. </a:t>
            </a:r>
            <a:r>
              <a:rPr lang="zh-TW" altLang="en-US" dirty="0" smtClean="0">
                <a:latin typeface="微軟正黑體" panose="020B0604030504040204" pitchFamily="34" charset="-120"/>
              </a:rPr>
              <a:t>希望</a:t>
            </a:r>
            <a:endParaRPr lang="en-US" altLang="zh-TW" dirty="0">
              <a:latin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Hope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9087953" y="2043965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3. </a:t>
            </a:r>
            <a:r>
              <a:rPr lang="zh-TW" altLang="en-US" dirty="0" smtClean="0">
                <a:latin typeface="微軟正黑體" panose="020B0604030504040204" pitchFamily="34" charset="-120"/>
              </a:rPr>
              <a:t>平靜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r>
              <a:rPr lang="zh-TW" altLang="en-US" dirty="0" smtClean="0">
                <a:latin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Serenity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/>
          </a:p>
        </p:txBody>
      </p:sp>
      <p:sp>
        <p:nvSpPr>
          <p:cNvPr id="17" name="Flowchart: Connector 16"/>
          <p:cNvSpPr/>
          <p:nvPr/>
        </p:nvSpPr>
        <p:spPr>
          <a:xfrm>
            <a:off x="7164622" y="1479602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2. </a:t>
            </a:r>
            <a:r>
              <a:rPr lang="zh-TW" altLang="en-US" dirty="0" smtClean="0">
                <a:latin typeface="微軟正黑體" panose="020B0604030504040204" pitchFamily="34" charset="-120"/>
              </a:rPr>
              <a:t>感</a:t>
            </a:r>
            <a:r>
              <a:rPr lang="zh-TW" altLang="en-US" dirty="0">
                <a:latin typeface="微軟正黑體" panose="020B0604030504040204" pitchFamily="34" charset="-120"/>
              </a:rPr>
              <a:t>激</a:t>
            </a:r>
            <a:r>
              <a:rPr lang="en-US" altLang="zh-TW" dirty="0">
                <a:latin typeface="微軟正黑體" panose="020B0604030504040204" pitchFamily="34" charset="-120"/>
              </a:rPr>
              <a:t> 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sz="1200" dirty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Gratitude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241291" y="4588105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6. </a:t>
            </a:r>
            <a:r>
              <a:rPr lang="zh-TW" altLang="en-US" dirty="0" smtClean="0">
                <a:latin typeface="微軟正黑體" panose="020B0604030504040204" pitchFamily="34" charset="-120"/>
              </a:rPr>
              <a:t>自</a:t>
            </a:r>
            <a:r>
              <a:rPr lang="zh-TW" altLang="en-US" dirty="0">
                <a:latin typeface="微軟正黑體" panose="020B0604030504040204" pitchFamily="34" charset="-120"/>
              </a:rPr>
              <a:t>豪 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Pride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/>
          </a:p>
        </p:txBody>
      </p:sp>
      <p:sp>
        <p:nvSpPr>
          <p:cNvPr id="21" name="Flowchart: Connector 20"/>
          <p:cNvSpPr/>
          <p:nvPr/>
        </p:nvSpPr>
        <p:spPr>
          <a:xfrm>
            <a:off x="3317960" y="1479602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10. </a:t>
            </a:r>
            <a:r>
              <a:rPr lang="zh-TW" altLang="en-US" dirty="0" smtClean="0">
                <a:latin typeface="微軟正黑體" panose="020B0604030504040204" pitchFamily="34" charset="-120"/>
              </a:rPr>
              <a:t>愛 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Love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/>
          </a:p>
        </p:txBody>
      </p:sp>
      <p:sp>
        <p:nvSpPr>
          <p:cNvPr id="22" name="Flowchart: Connector 21"/>
          <p:cNvSpPr/>
          <p:nvPr/>
        </p:nvSpPr>
        <p:spPr>
          <a:xfrm>
            <a:off x="1394629" y="2043965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9. </a:t>
            </a:r>
            <a:r>
              <a:rPr lang="zh-TW" altLang="en-US" dirty="0" smtClean="0">
                <a:latin typeface="微軟正黑體" panose="020B0604030504040204" pitchFamily="34" charset="-120"/>
              </a:rPr>
              <a:t>敬佩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dirty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2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200" dirty="0">
                <a:latin typeface="微軟正黑體" panose="020B0604030504040204" pitchFamily="34" charset="-120"/>
              </a:rPr>
              <a:t>Awe</a:t>
            </a:r>
            <a:r>
              <a:rPr lang="en-US" altLang="zh-TW" sz="1200" dirty="0" smtClean="0">
                <a:latin typeface="微軟正黑體" panose="020B0604030504040204" pitchFamily="34" charset="-120"/>
              </a:rPr>
              <a:t>)</a:t>
            </a:r>
            <a:endParaRPr lang="en-US" sz="1200" dirty="0"/>
          </a:p>
        </p:txBody>
      </p:sp>
      <p:sp>
        <p:nvSpPr>
          <p:cNvPr id="23" name="Flowchart: Connector 22"/>
          <p:cNvSpPr/>
          <p:nvPr/>
        </p:nvSpPr>
        <p:spPr>
          <a:xfrm>
            <a:off x="3317960" y="4233842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7. </a:t>
            </a:r>
            <a:r>
              <a:rPr lang="zh-HK" altLang="en-US" dirty="0" smtClean="0"/>
              <a:t>輕鬆</a:t>
            </a:r>
            <a:endParaRPr lang="en-US" altLang="zh-HK" dirty="0" smtClean="0"/>
          </a:p>
          <a:p>
            <a:pPr algn="ctr"/>
            <a:r>
              <a:rPr lang="zh-HK" altLang="en-US" dirty="0" smtClean="0"/>
              <a:t>愉</a:t>
            </a:r>
            <a:r>
              <a:rPr lang="zh-HK" altLang="en-US" dirty="0"/>
              <a:t>快 </a:t>
            </a:r>
            <a:endParaRPr lang="en-US" altLang="zh-HK" dirty="0" smtClean="0"/>
          </a:p>
          <a:p>
            <a:pPr algn="ctr"/>
            <a:endParaRPr lang="en-US" altLang="zh-HK" sz="900" dirty="0">
              <a:latin typeface="微軟正黑體" panose="020B0604030504040204" pitchFamily="34" charset="-120"/>
            </a:endParaRPr>
          </a:p>
          <a:p>
            <a:pPr algn="ctr"/>
            <a:r>
              <a:rPr lang="en-US" altLang="zh-HK" sz="900" dirty="0" smtClean="0">
                <a:latin typeface="微軟正黑體" panose="020B0604030504040204" pitchFamily="34" charset="-120"/>
              </a:rPr>
              <a:t>(</a:t>
            </a:r>
            <a:r>
              <a:rPr lang="en-US" sz="900" dirty="0">
                <a:latin typeface="微軟正黑體" panose="020B0604030504040204" pitchFamily="34" charset="-120"/>
              </a:rPr>
              <a:t>Amusement)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1394629" y="3666790"/>
            <a:ext cx="1371600" cy="1371600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微軟正黑體" panose="020B0604030504040204" pitchFamily="34" charset="-120"/>
              </a:rPr>
              <a:t>8. </a:t>
            </a:r>
            <a:r>
              <a:rPr lang="zh-TW" altLang="en-US" dirty="0" smtClean="0">
                <a:latin typeface="微軟正黑體" panose="020B0604030504040204" pitchFamily="34" charset="-120"/>
              </a:rPr>
              <a:t>鼓舞</a:t>
            </a:r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endParaRPr lang="en-US" altLang="zh-TW" dirty="0" smtClean="0">
              <a:latin typeface="微軟正黑體" panose="020B0604030504040204" pitchFamily="34" charset="-120"/>
            </a:endParaRPr>
          </a:p>
          <a:p>
            <a:pPr algn="ctr"/>
            <a:r>
              <a:rPr lang="en-US" altLang="zh-TW" sz="1100" dirty="0" smtClean="0">
                <a:latin typeface="微軟正黑體" panose="020B0604030504040204" pitchFamily="34" charset="-120"/>
              </a:rPr>
              <a:t>(</a:t>
            </a:r>
            <a:r>
              <a:rPr lang="en-US" altLang="zh-TW" sz="1100" dirty="0">
                <a:latin typeface="微軟正黑體" panose="020B0604030504040204" pitchFamily="34" charset="-120"/>
              </a:rPr>
              <a:t>Inspiration</a:t>
            </a:r>
            <a:r>
              <a:rPr lang="en-US" altLang="zh-TW" sz="1100" dirty="0" smtClean="0">
                <a:latin typeface="微軟正黑體" panose="020B0604030504040204" pitchFamily="34" charset="-12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9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28"/>
          <p:cNvSpPr/>
          <p:nvPr/>
        </p:nvSpPr>
        <p:spPr>
          <a:xfrm rot="7402796">
            <a:off x="1828807" y="4457206"/>
            <a:ext cx="2683565" cy="2136913"/>
          </a:xfrm>
          <a:prstGeom prst="rt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開展與建設理論</a:t>
            </a:r>
            <a:r>
              <a:rPr lang="en-US" altLang="zh-TW" sz="2800" b="1" dirty="0"/>
              <a:t/>
            </a:r>
            <a:br>
              <a:rPr lang="en-US" altLang="zh-TW" sz="2800" b="1" dirty="0"/>
            </a:br>
            <a:r>
              <a:rPr lang="en-US" altLang="zh-TW" sz="2800" b="1" dirty="0"/>
              <a:t>(</a:t>
            </a:r>
            <a:r>
              <a:rPr lang="en-US" sz="2800" b="1" dirty="0"/>
              <a:t>Broaden-and-Build </a:t>
            </a:r>
            <a:r>
              <a:rPr lang="en-US" sz="2800" b="1" dirty="0" smtClean="0"/>
              <a:t>theory)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06180" y="5525662"/>
            <a:ext cx="1769314" cy="839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正面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情緒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36983" y="3763422"/>
            <a:ext cx="2757606" cy="12523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新的思想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關係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37562" y="2380771"/>
            <a:ext cx="2757606" cy="12523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建立持久的個人資源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如社交支持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抗逆力 </a:t>
            </a:r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b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技能</a:t>
            </a:r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和知識 </a:t>
            </a:r>
            <a:r>
              <a:rPr lang="en-US" altLang="zh-TW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00115" y="980432"/>
            <a:ext cx="2757606" cy="12523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健康</a:t>
            </a:r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生存</a:t>
            </a:r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成就 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Curved Up Arrow 21"/>
          <p:cNvSpPr/>
          <p:nvPr/>
        </p:nvSpPr>
        <p:spPr>
          <a:xfrm rot="19243156">
            <a:off x="6129494" y="4104605"/>
            <a:ext cx="1185706" cy="45898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 rot="19243156">
            <a:off x="8413393" y="2697472"/>
            <a:ext cx="1185706" cy="458980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Bent Arrow 25"/>
          <p:cNvSpPr/>
          <p:nvPr/>
        </p:nvSpPr>
        <p:spPr>
          <a:xfrm flipH="1" flipV="1">
            <a:off x="2564295" y="2511053"/>
            <a:ext cx="7648083" cy="3780417"/>
          </a:xfrm>
          <a:prstGeom prst="bentArrow">
            <a:avLst>
              <a:gd name="adj1" fmla="val 4292"/>
              <a:gd name="adj2" fmla="val 6039"/>
              <a:gd name="adj3" fmla="val 5909"/>
              <a:gd name="adj4" fmla="val 127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2217421" y="5010394"/>
            <a:ext cx="1066437" cy="4882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擴闊</a:t>
            </a:r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TW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52400" y="2425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609600" y="8018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7739634" y="5234655"/>
            <a:ext cx="1870704" cy="615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產生更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多</a:t>
            </a:r>
            <a:endParaRPr lang="en-US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正面情緒的</a:t>
            </a:r>
            <a:r>
              <a:rPr lang="zh-TW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體驗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6180" y="6366217"/>
            <a:ext cx="12854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altLang="zh-TW" sz="1400" dirty="0" smtClean="0"/>
              <a:t> </a:t>
            </a:r>
            <a:r>
              <a:rPr lang="en-US" sz="1400" dirty="0" smtClean="0"/>
              <a:t>Fredrickson</a:t>
            </a:r>
            <a:r>
              <a:rPr lang="en-US" sz="1400" dirty="0"/>
              <a:t>, B. L. (2001). The role of positive emotions in positive psychology: The broaden-and-build theory of </a:t>
            </a:r>
            <a:r>
              <a:rPr lang="en-US" sz="1400" dirty="0" smtClean="0"/>
              <a:t>positive emotions</a:t>
            </a:r>
            <a:r>
              <a:rPr lang="en-US" sz="1400" dirty="0"/>
              <a:t>. </a:t>
            </a:r>
            <a:endParaRPr lang="en-US" sz="1400" dirty="0" smtClean="0"/>
          </a:p>
          <a:p>
            <a:r>
              <a:rPr lang="en-US" sz="1400" i="1" dirty="0" smtClean="0"/>
              <a:t>American </a:t>
            </a:r>
            <a:r>
              <a:rPr lang="en-US" sz="1400" i="1" dirty="0"/>
              <a:t>psychologist</a:t>
            </a:r>
            <a:r>
              <a:rPr lang="en-US" sz="1400" dirty="0"/>
              <a:t>, </a:t>
            </a:r>
            <a:r>
              <a:rPr lang="en-US" sz="1400" i="1" dirty="0"/>
              <a:t>56</a:t>
            </a:r>
            <a:r>
              <a:rPr lang="en-US" sz="1400" dirty="0"/>
              <a:t>(3), 218.</a:t>
            </a:r>
          </a:p>
        </p:txBody>
      </p:sp>
    </p:spTree>
    <p:extLst>
      <p:ext uri="{BB962C8B-B14F-4D97-AF65-F5344CB8AC3E}">
        <p14:creationId xmlns:p14="http://schemas.microsoft.com/office/powerpoint/2010/main" val="3633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正面情緒與校園連繫</a:t>
            </a:r>
            <a:endParaRPr lang="en-US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2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50588" y="3647774"/>
            <a:ext cx="2156817" cy="24126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正面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情緒</a:t>
            </a:r>
            <a:endParaRPr lang="en-US" altLang="zh-TW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00158" y="3647774"/>
            <a:ext cx="2232506" cy="24126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學習能力</a:t>
            </a:r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動力</a:t>
            </a:r>
            <a:r>
              <a:rPr lang="en-US" altLang="zh-TW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和人際關係</a:t>
            </a: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25417" y="3647773"/>
            <a:ext cx="2145243" cy="24126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投入校園生</a:t>
            </a:r>
            <a:r>
              <a:rPr lang="zh-TW" altLang="en-US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</a:t>
            </a:r>
            <a:endParaRPr lang="en-US" altLang="zh-TW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TW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TW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zh-TW" alt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4800" y="4970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1835025" y="4669082"/>
            <a:ext cx="787941" cy="914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584597" y="4669082"/>
            <a:ext cx="787941" cy="914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9365087" y="4669082"/>
            <a:ext cx="787941" cy="91440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5" idx="3"/>
            <a:endCxn id="6" idx="1"/>
          </p:cNvCxnSpPr>
          <p:nvPr/>
        </p:nvCxnSpPr>
        <p:spPr>
          <a:xfrm>
            <a:off x="3307405" y="4854102"/>
            <a:ext cx="15927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32664" y="4854101"/>
            <a:ext cx="159275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78" y="1902240"/>
            <a:ext cx="1507433" cy="15074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57" y="1604944"/>
            <a:ext cx="2880731" cy="191699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397" y="1698690"/>
            <a:ext cx="3188429" cy="17934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273" y="6312861"/>
            <a:ext cx="1390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smtClean="0">
                <a:solidFill>
                  <a:srgbClr val="222222"/>
                </a:solidFill>
              </a:rPr>
              <a:t>Markowitz</a:t>
            </a:r>
            <a:r>
              <a:rPr lang="en-US" sz="1400" dirty="0">
                <a:solidFill>
                  <a:srgbClr val="222222"/>
                </a:solidFill>
              </a:rPr>
              <a:t>, A. J. (2017). Associations </a:t>
            </a:r>
            <a:r>
              <a:rPr lang="en-US" sz="1400" dirty="0" smtClean="0">
                <a:solidFill>
                  <a:srgbClr val="222222"/>
                </a:solidFill>
              </a:rPr>
              <a:t>between emotional engagement with school and behavioral and psychological outcomes across adolescence.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dirty="0" smtClean="0">
                <a:solidFill>
                  <a:srgbClr val="222222"/>
                </a:solidFill>
              </a:rPr>
              <a:t/>
            </a:r>
            <a:br>
              <a:rPr lang="en-US" sz="1400" dirty="0" smtClean="0">
                <a:solidFill>
                  <a:srgbClr val="222222"/>
                </a:solidFill>
              </a:rPr>
            </a:br>
            <a:r>
              <a:rPr lang="en-US" sz="1400" i="1" dirty="0" smtClean="0">
                <a:solidFill>
                  <a:srgbClr val="222222"/>
                </a:solidFill>
              </a:rPr>
              <a:t>AERA </a:t>
            </a:r>
            <a:r>
              <a:rPr lang="en-US" sz="1400" i="1" dirty="0">
                <a:solidFill>
                  <a:srgbClr val="222222"/>
                </a:solidFill>
              </a:rPr>
              <a:t>Open</a:t>
            </a:r>
            <a:r>
              <a:rPr lang="en-US" sz="1400" dirty="0">
                <a:solidFill>
                  <a:srgbClr val="222222"/>
                </a:solidFill>
              </a:rPr>
              <a:t>, </a:t>
            </a:r>
            <a:r>
              <a:rPr lang="en-US" sz="1400" i="1" dirty="0">
                <a:solidFill>
                  <a:srgbClr val="222222"/>
                </a:solidFill>
              </a:rPr>
              <a:t>3</a:t>
            </a:r>
            <a:r>
              <a:rPr lang="en-US" sz="1400" dirty="0">
                <a:solidFill>
                  <a:srgbClr val="222222"/>
                </a:solidFill>
              </a:rPr>
              <a:t>(3), </a:t>
            </a:r>
            <a:r>
              <a:rPr lang="en-US" sz="1400" dirty="0" smtClean="0">
                <a:solidFill>
                  <a:srgbClr val="222222"/>
                </a:solidFill>
              </a:rPr>
              <a:t>2332858417712717</a:t>
            </a:r>
            <a:r>
              <a:rPr lang="en-US" sz="1400" dirty="0">
                <a:solidFill>
                  <a:srgbClr val="222222"/>
                </a:solidFill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219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分享孩子的快樂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13" y="881810"/>
            <a:ext cx="5070938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分享孩子的</a:t>
            </a:r>
            <a:r>
              <a:rPr lang="zh-TW" altLang="en-US" sz="2800" b="1" dirty="0" smtClean="0"/>
              <a:t>快樂</a:t>
            </a:r>
            <a:endParaRPr lang="en-US" sz="28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922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3446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11750"/>
            <a:ext cx="32060" cy="1384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3446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52400" y="275352"/>
            <a:ext cx="65" cy="2112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2597" y="1195797"/>
            <a:ext cx="3172968" cy="91061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</a:rPr>
              <a:t>享快樂的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事情 </a:t>
            </a:r>
            <a:endParaRPr 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4128" y="2748525"/>
            <a:ext cx="3173944" cy="1667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在複述事件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體驗多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一次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581066" y="2748524"/>
            <a:ext cx="3173944" cy="16672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別人積極的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反應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增加個人的自尊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02267" y="5135926"/>
            <a:ext cx="317329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產生更多額外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正面情緒 </a:t>
            </a:r>
            <a:endParaRPr lang="en-US" altLang="zh-TW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Down Arrow 19"/>
          <p:cNvSpPr/>
          <p:nvPr/>
        </p:nvSpPr>
        <p:spPr>
          <a:xfrm rot="16998494" flipH="1">
            <a:off x="8812321" y="1481123"/>
            <a:ext cx="402336" cy="13807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4220166" flipH="1">
            <a:off x="3565517" y="1577090"/>
            <a:ext cx="402336" cy="13807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 rot="4049737" flipH="1">
            <a:off x="8829963" y="4302982"/>
            <a:ext cx="402336" cy="13807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 rot="17591273" flipH="1">
            <a:off x="3564937" y="4340455"/>
            <a:ext cx="402336" cy="138074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7346" y="6336690"/>
            <a:ext cx="11404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smtClean="0">
                <a:solidFill>
                  <a:srgbClr val="222222"/>
                </a:solidFill>
              </a:rPr>
              <a:t>Gable</a:t>
            </a:r>
            <a:r>
              <a:rPr lang="en-US" sz="1400" dirty="0">
                <a:solidFill>
                  <a:srgbClr val="222222"/>
                </a:solidFill>
              </a:rPr>
              <a:t>, S. L., Reis, H. T., </a:t>
            </a:r>
            <a:r>
              <a:rPr lang="en-US" sz="1400" dirty="0" err="1">
                <a:solidFill>
                  <a:srgbClr val="222222"/>
                </a:solidFill>
              </a:rPr>
              <a:t>Impett</a:t>
            </a:r>
            <a:r>
              <a:rPr lang="en-US" sz="1400" dirty="0">
                <a:solidFill>
                  <a:srgbClr val="222222"/>
                </a:solidFill>
              </a:rPr>
              <a:t>, E. A., &amp; Asher, E. R. (2004). What do you do when things go right? The intrapersonal and interpersonal benefits of sharing positive events. </a:t>
            </a:r>
            <a:r>
              <a:rPr lang="en-US" sz="1400" i="1" dirty="0">
                <a:solidFill>
                  <a:srgbClr val="222222"/>
                </a:solidFill>
              </a:rPr>
              <a:t>Journal of </a:t>
            </a:r>
            <a:r>
              <a:rPr lang="en-US" sz="1400" i="1" dirty="0" smtClean="0">
                <a:solidFill>
                  <a:srgbClr val="222222"/>
                </a:solidFill>
              </a:rPr>
              <a:t>Personality and Social Psychology</a:t>
            </a:r>
            <a:r>
              <a:rPr lang="en-US" sz="1400" dirty="0">
                <a:solidFill>
                  <a:srgbClr val="222222"/>
                </a:solidFill>
              </a:rPr>
              <a:t>, </a:t>
            </a:r>
            <a:r>
              <a:rPr lang="en-US" sz="1400" i="1" dirty="0">
                <a:solidFill>
                  <a:srgbClr val="222222"/>
                </a:solidFill>
              </a:rPr>
              <a:t>87</a:t>
            </a:r>
            <a:r>
              <a:rPr lang="en-US" sz="1400" dirty="0">
                <a:solidFill>
                  <a:srgbClr val="222222"/>
                </a:solidFill>
              </a:rPr>
              <a:t>(2), 228.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539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4849" y="2468264"/>
            <a:ext cx="3920247" cy="18871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好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靚呀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!!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呢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個係唔係今期最流行的卡通人物？呢個係唔係你嚟？你有無俾你父母睇過？佢地有無讚你？</a:t>
            </a:r>
          </a:p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/>
            </a:r>
            <a:br>
              <a:rPr lang="zh-TW" altLang="en-US" dirty="0">
                <a:solidFill>
                  <a:schemeClr val="tx1"/>
                </a:solidFill>
                <a:latin typeface="+mn-ea"/>
              </a:rPr>
            </a:b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6197" y="2468264"/>
            <a:ext cx="3920247" cy="18871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真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的很漂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亮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!</a:t>
            </a:r>
          </a:p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完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</a:t>
            </a:r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64849" y="4654815"/>
            <a:ext cx="3920247" cy="188716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你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整天畫畫有什麼用？有時間不如多溫習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啦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>! 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明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天仲有測驗架，你溫完書未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？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46197" y="4654815"/>
            <a:ext cx="3920247" cy="18871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你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看不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到老師在忙嗎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？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164244" y="286301"/>
            <a:ext cx="4017232" cy="1239344"/>
          </a:xfrm>
          <a:prstGeom prst="wedgeEllipseCallout">
            <a:avLst>
              <a:gd name="adj1" fmla="val -56406"/>
              <a:gd name="adj2" fmla="val 32012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老師你睇</a:t>
            </a:r>
            <a:r>
              <a:rPr lang="zh-TW" altLang="en-US" sz="2000" dirty="0" smtClean="0">
                <a:solidFill>
                  <a:schemeClr val="tx2"/>
                </a:solidFill>
                <a:latin typeface="+mn-ea"/>
              </a:rPr>
              <a:t>下，</a:t>
            </a:r>
            <a:endParaRPr lang="en-US" altLang="zh-TW" sz="2000" dirty="0" smtClean="0">
              <a:solidFill>
                <a:schemeClr val="tx2"/>
              </a:solidFill>
              <a:latin typeface="+mn-ea"/>
            </a:endParaRPr>
          </a:p>
          <a:p>
            <a:r>
              <a:rPr lang="zh-TW" altLang="en-US" sz="2000" dirty="0" smtClean="0">
                <a:solidFill>
                  <a:schemeClr val="tx2"/>
                </a:solidFill>
                <a:latin typeface="+mn-ea"/>
              </a:rPr>
              <a:t>我</a:t>
            </a:r>
            <a:r>
              <a:rPr lang="zh-TW" altLang="en-US" sz="2000" dirty="0">
                <a:solidFill>
                  <a:schemeClr val="tx2"/>
                </a:solidFill>
                <a:latin typeface="+mn-ea"/>
              </a:rPr>
              <a:t>畫左一幅好靚嘅畫</a:t>
            </a:r>
            <a:r>
              <a:rPr lang="zh-TW" altLang="en-US" sz="2000" dirty="0" smtClean="0">
                <a:solidFill>
                  <a:schemeClr val="tx2"/>
                </a:solidFill>
                <a:latin typeface="+mn-ea"/>
              </a:rPr>
              <a:t>呀</a:t>
            </a:r>
            <a:r>
              <a:rPr lang="en-US" altLang="zh-TW" sz="2000" dirty="0" smtClean="0">
                <a:solidFill>
                  <a:schemeClr val="tx2"/>
                </a:solidFill>
                <a:latin typeface="+mn-ea"/>
              </a:rPr>
              <a:t>!</a:t>
            </a:r>
            <a:endParaRPr lang="zh-TW" altLang="en-US" sz="2000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2050" name="Picture 2" descr="Student Drawing School Photography - The boy with the 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522" y="154119"/>
            <a:ext cx="2212577" cy="22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1-digiphoto.techbang.com/system/images/34900/original/fe17c5d78ba24c230276ad37a88471fb.jpg?1342504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95" y="541644"/>
            <a:ext cx="2516973" cy="16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97" y="2743510"/>
            <a:ext cx="2832820" cy="22659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48444" y="1646230"/>
            <a:ext cx="3920247" cy="2194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主動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地助興的回應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:</a:t>
            </a:r>
          </a:p>
          <a:p>
            <a:pPr algn="ctr"/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老師對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發生在孩子身上的事情感到興趣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，想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知道孩子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的感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受，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亦想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和孩子一起回顧他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的成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就。</a:t>
            </a:r>
            <a:br>
              <a:rPr lang="zh-TW" altLang="en-US" sz="2000" dirty="0">
                <a:solidFill>
                  <a:schemeClr val="tx1"/>
                </a:solidFill>
                <a:latin typeface="+mn-ea"/>
              </a:rPr>
            </a:br>
            <a:endParaRPr 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16123" y="1646230"/>
            <a:ext cx="3920247" cy="219456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被動地助興的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回應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:</a:t>
            </a:r>
          </a:p>
          <a:p>
            <a:pPr algn="ctr"/>
            <a:endParaRPr lang="en-US" altLang="zh-TW" sz="20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老師讚同孩子的看法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，</a:t>
            </a:r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但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不大有興趣知道事情的細節和孩子的感受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48444" y="3975543"/>
            <a:ext cx="3920247" cy="21945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主動地掃興的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回應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:</a:t>
            </a:r>
          </a:p>
          <a:p>
            <a:pPr algn="ctr"/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「你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感到興趣的事對你有害無益；我感到興趣的事才對你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好」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16123" y="3955336"/>
            <a:ext cx="3920247" cy="2194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被動地掃興的回應</a:t>
            </a:r>
            <a:r>
              <a:rPr lang="en-US" altLang="zh-TW" sz="2000" dirty="0">
                <a:solidFill>
                  <a:schemeClr val="tx1"/>
                </a:solidFill>
                <a:latin typeface="+mn-ea"/>
              </a:rPr>
              <a:t>:</a:t>
            </a:r>
          </a:p>
          <a:p>
            <a:pPr algn="ctr"/>
            <a:endParaRPr lang="en-US" altLang="zh-TW" sz="20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「我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不在乎你的想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法」</a:t>
            </a:r>
            <a:endParaRPr lang="en-US" altLang="zh-TW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66169" y="330523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/>
              <a:t>分享孩子的快樂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594125" y="6264442"/>
            <a:ext cx="11404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smtClean="0">
                <a:solidFill>
                  <a:srgbClr val="222222"/>
                </a:solidFill>
              </a:rPr>
              <a:t>Gable</a:t>
            </a:r>
            <a:r>
              <a:rPr lang="en-US" sz="1400" dirty="0">
                <a:solidFill>
                  <a:srgbClr val="222222"/>
                </a:solidFill>
              </a:rPr>
              <a:t>, S. L., Reis, H. T., </a:t>
            </a:r>
            <a:r>
              <a:rPr lang="en-US" sz="1400" dirty="0" err="1">
                <a:solidFill>
                  <a:srgbClr val="222222"/>
                </a:solidFill>
              </a:rPr>
              <a:t>Impett</a:t>
            </a:r>
            <a:r>
              <a:rPr lang="en-US" sz="1400" dirty="0">
                <a:solidFill>
                  <a:srgbClr val="222222"/>
                </a:solidFill>
              </a:rPr>
              <a:t>, E. A., &amp; Asher, E. R. (2004). What do you do when things go right? The intrapersonal and interpersonal benefits of sharing positive events. </a:t>
            </a:r>
            <a:r>
              <a:rPr lang="en-US" sz="1400" i="1" dirty="0">
                <a:solidFill>
                  <a:srgbClr val="222222"/>
                </a:solidFill>
              </a:rPr>
              <a:t>Journal of </a:t>
            </a:r>
            <a:r>
              <a:rPr lang="en-US" sz="1400" i="1" dirty="0" smtClean="0">
                <a:solidFill>
                  <a:srgbClr val="222222"/>
                </a:solidFill>
              </a:rPr>
              <a:t>Personality and Social Psychology</a:t>
            </a:r>
            <a:r>
              <a:rPr lang="en-US" sz="1400" dirty="0" smtClean="0">
                <a:solidFill>
                  <a:srgbClr val="222222"/>
                </a:solidFill>
              </a:rPr>
              <a:t>,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i="1" dirty="0">
                <a:solidFill>
                  <a:srgbClr val="222222"/>
                </a:solidFill>
              </a:rPr>
              <a:t>87</a:t>
            </a:r>
            <a:r>
              <a:rPr lang="en-US" sz="1400" dirty="0">
                <a:solidFill>
                  <a:srgbClr val="222222"/>
                </a:solidFill>
              </a:rPr>
              <a:t>(2), 228.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742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2597" y="2955613"/>
            <a:ext cx="3143224" cy="16035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主動地助興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的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回應</a:t>
            </a:r>
            <a:endParaRPr 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92686" y="1561653"/>
            <a:ext cx="3349996" cy="160549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    正面情緒</a:t>
            </a:r>
            <a:endParaRPr lang="en-US" altLang="zh-TW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692686" y="4559177"/>
            <a:ext cx="3349996" cy="148987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   生活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滿足感 </a:t>
            </a:r>
          </a:p>
        </p:txBody>
      </p:sp>
      <p:cxnSp>
        <p:nvCxnSpPr>
          <p:cNvPr id="13" name="Straight Arrow Connector 12"/>
          <p:cNvCxnSpPr>
            <a:stCxn id="4" idx="3"/>
            <a:endCxn id="6" idx="1"/>
          </p:cNvCxnSpPr>
          <p:nvPr/>
        </p:nvCxnSpPr>
        <p:spPr>
          <a:xfrm flipV="1">
            <a:off x="4105821" y="2364402"/>
            <a:ext cx="1586865" cy="13929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7" idx="1"/>
          </p:cNvCxnSpPr>
          <p:nvPr/>
        </p:nvCxnSpPr>
        <p:spPr>
          <a:xfrm>
            <a:off x="4105821" y="3757395"/>
            <a:ext cx="1586865" cy="1546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Up Arrow 16"/>
          <p:cNvSpPr/>
          <p:nvPr/>
        </p:nvSpPr>
        <p:spPr>
          <a:xfrm>
            <a:off x="7860077" y="1847408"/>
            <a:ext cx="676288" cy="103352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7860077" y="4787351"/>
            <a:ext cx="676288" cy="1033525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76528" y="568183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/>
              <a:t>分享孩子的快樂</a:t>
            </a:r>
            <a:endParaRPr lang="en-US" sz="2800" b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6876">
            <a:off x="9416190" y="1359598"/>
            <a:ext cx="2009144" cy="2009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652" y="4335545"/>
            <a:ext cx="1937139" cy="1937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1371" y="6299990"/>
            <a:ext cx="11404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smtClean="0">
                <a:solidFill>
                  <a:srgbClr val="222222"/>
                </a:solidFill>
              </a:rPr>
              <a:t>Gable</a:t>
            </a:r>
            <a:r>
              <a:rPr lang="en-US" sz="1400" dirty="0">
                <a:solidFill>
                  <a:srgbClr val="222222"/>
                </a:solidFill>
              </a:rPr>
              <a:t>, S. L., Reis, H. T., </a:t>
            </a:r>
            <a:r>
              <a:rPr lang="en-US" sz="1400" dirty="0" err="1">
                <a:solidFill>
                  <a:srgbClr val="222222"/>
                </a:solidFill>
              </a:rPr>
              <a:t>Impett</a:t>
            </a:r>
            <a:r>
              <a:rPr lang="en-US" sz="1400" dirty="0">
                <a:solidFill>
                  <a:srgbClr val="222222"/>
                </a:solidFill>
              </a:rPr>
              <a:t>, E. A., &amp; Asher, E. R. (2004). What do you do when things go right? The intrapersonal and interpersonal benefits of sharing positive events. </a:t>
            </a:r>
            <a:r>
              <a:rPr lang="en-US" sz="1400" i="1" dirty="0">
                <a:solidFill>
                  <a:srgbClr val="222222"/>
                </a:solidFill>
              </a:rPr>
              <a:t>Journal of </a:t>
            </a:r>
            <a:r>
              <a:rPr lang="en-US" sz="1400" i="1" dirty="0" smtClean="0">
                <a:solidFill>
                  <a:srgbClr val="222222"/>
                </a:solidFill>
              </a:rPr>
              <a:t>Personality and Social Psychology</a:t>
            </a:r>
            <a:r>
              <a:rPr lang="en-US" sz="1400" dirty="0" smtClean="0">
                <a:solidFill>
                  <a:srgbClr val="222222"/>
                </a:solidFill>
              </a:rPr>
              <a:t>,</a:t>
            </a:r>
            <a:r>
              <a:rPr lang="en-US" sz="1400" dirty="0">
                <a:solidFill>
                  <a:srgbClr val="222222"/>
                </a:solidFill>
              </a:rPr>
              <a:t> </a:t>
            </a:r>
            <a:r>
              <a:rPr lang="en-US" sz="1400" i="1" dirty="0">
                <a:solidFill>
                  <a:srgbClr val="222222"/>
                </a:solidFill>
              </a:rPr>
              <a:t>87</a:t>
            </a:r>
            <a:r>
              <a:rPr lang="en-US" sz="1400" dirty="0">
                <a:solidFill>
                  <a:srgbClr val="222222"/>
                </a:solidFill>
              </a:rPr>
              <a:t>(2), 228.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06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 smtClean="0"/>
              <a:t>校園連</a:t>
            </a:r>
            <a:r>
              <a:rPr lang="zh-TW" altLang="en-US" sz="4000" b="1" dirty="0"/>
              <a:t>繫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  <p:pic>
        <p:nvPicPr>
          <p:cNvPr id="1026" name="Picture 2" descr="logo 1.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 r="69444"/>
          <a:stretch>
            <a:fillRect/>
          </a:stretch>
        </p:blipFill>
        <p:spPr bwMode="auto">
          <a:xfrm>
            <a:off x="4160540" y="1840134"/>
            <a:ext cx="4094818" cy="40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472411" y="1614109"/>
            <a:ext cx="2215831" cy="8837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行動連繫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391863" y="2213451"/>
            <a:ext cx="2215831" cy="8837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人際連繫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55358" y="4675787"/>
            <a:ext cx="2215831" cy="8837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家、社連繫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0644" y="3416724"/>
            <a:ext cx="2215831" cy="8837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知識連繫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72410" y="5242006"/>
            <a:ext cx="2215831" cy="8837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情意連繫 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349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學習感恩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73" y="961423"/>
            <a:ext cx="5413814" cy="270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024128" y="1152431"/>
            <a:ext cx="1578958" cy="365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zh-TW" altLang="en-US" sz="2800" b="1" dirty="0" smtClean="0"/>
              <a:t>學習感恩 </a:t>
            </a:r>
            <a:endParaRPr lang="zh-TW" alt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74704" y="3334407"/>
            <a:ext cx="3063240" cy="10881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感恩 </a:t>
            </a:r>
            <a:r>
              <a:rPr lang="en-US" altLang="zh-TW" sz="2000" dirty="0" smtClean="0">
                <a:solidFill>
                  <a:schemeClr val="tx1"/>
                </a:solidFill>
                <a:latin typeface="+mn-ea"/>
              </a:rPr>
              <a:t>(Gratitude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</a:rPr>
              <a:t>)</a:t>
            </a:r>
            <a:endParaRPr 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47416" y="1584434"/>
            <a:ext cx="3058510" cy="10878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幸福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感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7416" y="3334407"/>
            <a:ext cx="3058510" cy="10878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親社會行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為</a:t>
            </a:r>
            <a:endParaRPr 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47416" y="4966137"/>
            <a:ext cx="3058510" cy="10878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人際關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係和社會資源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79356" y="3330522"/>
            <a:ext cx="3063240" cy="10881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學生在學校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的參與度、</a:t>
            </a:r>
            <a:r>
              <a:rPr lang="zh-TW" altLang="en-US" sz="2000" dirty="0">
                <a:solidFill>
                  <a:schemeClr val="tx1"/>
                </a:solidFill>
                <a:latin typeface="+mn-ea"/>
              </a:rPr>
              <a:t>歸屬感以及</a:t>
            </a:r>
            <a:r>
              <a:rPr lang="zh-TW" altLang="en-US" sz="2000" dirty="0" smtClean="0">
                <a:solidFill>
                  <a:schemeClr val="tx1"/>
                </a:solidFill>
                <a:latin typeface="+mn-ea"/>
              </a:rPr>
              <a:t>成就</a:t>
            </a:r>
            <a:endParaRPr lang="zh-TW" altLang="en-US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192201"/>
            <a:ext cx="32060" cy="727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93555" y="3763753"/>
            <a:ext cx="862208" cy="2216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475890">
            <a:off x="3395695" y="2600832"/>
            <a:ext cx="1044149" cy="2216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617196">
            <a:off x="3431042" y="5076972"/>
            <a:ext cx="1044149" cy="2216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765240" y="3768633"/>
            <a:ext cx="862208" cy="2220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2482866">
            <a:off x="7609866" y="2590709"/>
            <a:ext cx="1044149" cy="2216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8743290">
            <a:off x="7671553" y="5096891"/>
            <a:ext cx="1044149" cy="22167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5463" y="6336257"/>
            <a:ext cx="13241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err="1" smtClean="0">
                <a:solidFill>
                  <a:srgbClr val="222222"/>
                </a:solidFill>
              </a:rPr>
              <a:t>Froh</a:t>
            </a:r>
            <a:r>
              <a:rPr lang="en-US" sz="1400" dirty="0">
                <a:solidFill>
                  <a:srgbClr val="222222"/>
                </a:solidFill>
              </a:rPr>
              <a:t>, J. J., Bono, G., Fan, J., Emmons, R. A., Henderson, K., Harris, C., ... &amp; Wood, A. M. (2014). Nice thinking! An educational intervention that </a:t>
            </a:r>
            <a:r>
              <a:rPr lang="en-US" sz="1400" dirty="0" smtClean="0">
                <a:solidFill>
                  <a:srgbClr val="222222"/>
                </a:solidFill>
              </a:rPr>
              <a:t/>
            </a:r>
            <a:br>
              <a:rPr lang="en-US" sz="1400" dirty="0" smtClean="0">
                <a:solidFill>
                  <a:srgbClr val="222222"/>
                </a:solidFill>
              </a:rPr>
            </a:br>
            <a:r>
              <a:rPr lang="en-US" sz="1400" dirty="0" smtClean="0">
                <a:solidFill>
                  <a:srgbClr val="222222"/>
                </a:solidFill>
              </a:rPr>
              <a:t>teaches </a:t>
            </a:r>
            <a:r>
              <a:rPr lang="en-US" sz="1400" dirty="0">
                <a:solidFill>
                  <a:srgbClr val="222222"/>
                </a:solidFill>
              </a:rPr>
              <a:t>children to think gratefully. </a:t>
            </a:r>
            <a:r>
              <a:rPr lang="en-US" sz="1400" i="1" dirty="0">
                <a:solidFill>
                  <a:srgbClr val="222222"/>
                </a:solidFill>
              </a:rPr>
              <a:t>School Psychology Review</a:t>
            </a:r>
            <a:r>
              <a:rPr lang="en-US" sz="1400" dirty="0">
                <a:solidFill>
                  <a:srgbClr val="222222"/>
                </a:solidFill>
              </a:rPr>
              <a:t>, </a:t>
            </a:r>
            <a:r>
              <a:rPr lang="en-US" sz="1400" i="1" dirty="0">
                <a:solidFill>
                  <a:srgbClr val="222222"/>
                </a:solidFill>
              </a:rPr>
              <a:t>43</a:t>
            </a:r>
            <a:r>
              <a:rPr lang="en-US" sz="1400" dirty="0">
                <a:solidFill>
                  <a:srgbClr val="222222"/>
                </a:solidFill>
              </a:rPr>
              <a:t>(2), 132.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23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24128" y="1152431"/>
            <a:ext cx="1578958" cy="365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zh-TW" altLang="en-US" sz="2800" b="1" dirty="0"/>
              <a:t>學習感恩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24128" y="2963345"/>
            <a:ext cx="4730286" cy="156330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分享能誘發感恩的話題，如善心人士向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dirty="0">
                <a:solidFill>
                  <a:schemeClr val="tx1"/>
                </a:solidFill>
                <a:latin typeface="+mn-ea"/>
              </a:rPr>
            </a:br>
            <a:r>
              <a:rPr lang="zh-TW" altLang="en-US" dirty="0">
                <a:solidFill>
                  <a:schemeClr val="tx1"/>
                </a:solidFill>
                <a:latin typeface="+mn-ea"/>
              </a:rPr>
              <a:t>有需要群組施予援手的原因和工作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做一些感恩的課堂活動，如寫感恩日記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10992" y="2949156"/>
            <a:ext cx="4727448" cy="15636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分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享和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孩子日常生活有關的話題，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+mn-ea"/>
              </a:rPr>
              <a:t>但不涉及感恩的課題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90577" y="1486565"/>
            <a:ext cx="3262890" cy="83048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ea"/>
              </a:rPr>
              <a:t>82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位</a:t>
            </a:r>
            <a:r>
              <a:rPr lang="en-US" dirty="0">
                <a:solidFill>
                  <a:schemeClr val="tx1"/>
                </a:solidFill>
                <a:latin typeface="+mn-ea"/>
              </a:rPr>
              <a:t>8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至</a:t>
            </a:r>
            <a:r>
              <a:rPr lang="en-US" dirty="0">
                <a:solidFill>
                  <a:schemeClr val="tx1"/>
                </a:solidFill>
                <a:latin typeface="+mn-ea"/>
              </a:rPr>
              <a:t>11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歲的孩子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48905" y="4735237"/>
            <a:ext cx="8146234" cy="13469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+mn-ea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星期後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A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組感到更多感恩思想，正面情緒及生活滿意程度明顯增加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+mn-ea"/>
              </a:rPr>
              <a:t>完成研究後，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 A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組比 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B 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組孩子更樂意寫感謝卡給研究人員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389271" y="2326676"/>
            <a:ext cx="2632751" cy="6174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22022" y="2317051"/>
            <a:ext cx="2552694" cy="6128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01808"/>
            <a:ext cx="998052" cy="998052"/>
          </a:xfr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139" y="1901808"/>
            <a:ext cx="634525" cy="8768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5463" y="6336257"/>
            <a:ext cx="13241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err="1" smtClean="0">
                <a:solidFill>
                  <a:srgbClr val="222222"/>
                </a:solidFill>
              </a:rPr>
              <a:t>Froh</a:t>
            </a:r>
            <a:r>
              <a:rPr lang="en-US" sz="1400" dirty="0">
                <a:solidFill>
                  <a:srgbClr val="222222"/>
                </a:solidFill>
              </a:rPr>
              <a:t>, J. J., Bono, G., Fan, J., Emmons, R. A., Henderson, K., Harris, C., ... &amp; Wood, A. M. (2014). Nice thinking! An educational intervention that </a:t>
            </a:r>
            <a:r>
              <a:rPr lang="en-US" sz="1400" dirty="0" smtClean="0">
                <a:solidFill>
                  <a:srgbClr val="222222"/>
                </a:solidFill>
              </a:rPr>
              <a:t/>
            </a:r>
            <a:br>
              <a:rPr lang="en-US" sz="1400" dirty="0" smtClean="0">
                <a:solidFill>
                  <a:srgbClr val="222222"/>
                </a:solidFill>
              </a:rPr>
            </a:br>
            <a:r>
              <a:rPr lang="en-US" sz="1400" dirty="0" smtClean="0">
                <a:solidFill>
                  <a:srgbClr val="222222"/>
                </a:solidFill>
              </a:rPr>
              <a:t>teaches </a:t>
            </a:r>
            <a:r>
              <a:rPr lang="en-US" sz="1400" dirty="0">
                <a:solidFill>
                  <a:srgbClr val="222222"/>
                </a:solidFill>
              </a:rPr>
              <a:t>children to think gratefully. </a:t>
            </a:r>
            <a:r>
              <a:rPr lang="en-US" sz="1400" i="1" dirty="0">
                <a:solidFill>
                  <a:srgbClr val="222222"/>
                </a:solidFill>
              </a:rPr>
              <a:t>School Psychology Review</a:t>
            </a:r>
            <a:r>
              <a:rPr lang="en-US" sz="1400" dirty="0">
                <a:solidFill>
                  <a:srgbClr val="222222"/>
                </a:solidFill>
              </a:rPr>
              <a:t>, </a:t>
            </a:r>
            <a:r>
              <a:rPr lang="en-US" sz="1400" i="1" dirty="0">
                <a:solidFill>
                  <a:srgbClr val="222222"/>
                </a:solidFill>
              </a:rPr>
              <a:t>43</a:t>
            </a:r>
            <a:r>
              <a:rPr lang="en-US" sz="1400" dirty="0">
                <a:solidFill>
                  <a:srgbClr val="222222"/>
                </a:solidFill>
              </a:rPr>
              <a:t>(2), 132.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501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24129" y="1766465"/>
            <a:ext cx="2560320" cy="2468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n-ea"/>
                <a:cs typeface="Helvetica" panose="020B0604020202020204" pitchFamily="34" charset="0"/>
              </a:rPr>
              <a:t>討論慈善組織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Helvetica" panose="020B0604020202020204" pitchFamily="34" charset="0"/>
              </a:rPr>
              <a:t>的</a:t>
            </a:r>
            <a:endParaRPr lang="en-US" altLang="zh-TW" dirty="0" smtClean="0">
              <a:solidFill>
                <a:schemeClr val="tx1"/>
              </a:solidFill>
              <a:latin typeface="+mn-ea"/>
              <a:cs typeface="Helvetica" panose="020B0604020202020204" pitchFamily="34" charset="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  <a:cs typeface="Helvetica" panose="020B0604020202020204" pitchFamily="34" charset="0"/>
              </a:rPr>
              <a:t>成</a:t>
            </a:r>
            <a:r>
              <a:rPr lang="zh-TW" altLang="en-US" dirty="0">
                <a:solidFill>
                  <a:schemeClr val="tx1"/>
                </a:solidFill>
                <a:latin typeface="+mn-ea"/>
                <a:cs typeface="Helvetica" panose="020B0604020202020204" pitchFamily="34" charset="0"/>
              </a:rPr>
              <a:t>立目的和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  <a:cs typeface="Helvetica" panose="020B0604020202020204" pitchFamily="34" charset="0"/>
              </a:rPr>
              <a:t>日常工作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+mn-ea"/>
              <a:cs typeface="Helvetica" panose="020B0604020202020204" pitchFamily="34" charset="0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  <a:cs typeface="Helvetica" panose="020B0604020202020204" pitchFamily="34" charset="0"/>
              </a:rPr>
              <a:t>如無國界醫生等</a:t>
            </a:r>
            <a:endParaRPr lang="en-US" altLang="zh-TW" dirty="0" smtClean="0">
              <a:solidFill>
                <a:schemeClr val="tx1"/>
              </a:solidFill>
              <a:latin typeface="+mn-ea"/>
              <a:cs typeface="Helvetica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56430" y="3565760"/>
            <a:ext cx="2560320" cy="24688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製作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感恩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日記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  <a:latin typeface="+mn-ea"/>
              </a:rPr>
              <a:t>每天讓孩子用文字或圖畫記錄一件值得感恩的事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21432" y="1711047"/>
            <a:ext cx="2584637" cy="24806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+mn-ea"/>
              </a:rPr>
              <a:t>以身作則，時常感恩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，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持續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對他人的好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意</a:t>
            </a:r>
            <a:endParaRPr lang="en-US" altLang="zh-TW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說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聲「多謝」</a:t>
            </a:r>
            <a:endParaRPr lang="en-US" dirty="0">
              <a:solidFill>
                <a:schemeClr val="tx1"/>
              </a:solidFill>
              <a:latin typeface="+mn-ea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1024128" y="1152431"/>
            <a:ext cx="1578958" cy="365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5067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zh-TW" altLang="en-US" sz="2800" b="1" dirty="0" smtClean="0"/>
              <a:t>學習感恩 </a:t>
            </a:r>
            <a:endParaRPr lang="zh-TW" alt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99" y="4558331"/>
            <a:ext cx="2141529" cy="17303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4" y="1711047"/>
            <a:ext cx="2589385" cy="17435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000" y="4432908"/>
            <a:ext cx="2095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人際連繫 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21368" y="2084832"/>
            <a:ext cx="3474720" cy="1341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人際連繫 </a:t>
            </a:r>
            <a:endParaRPr 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905" y="4200144"/>
            <a:ext cx="2642512" cy="15752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提供團體或班級</a:t>
            </a: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活動</a:t>
            </a:r>
            <a:r>
              <a:rPr lang="en-US" altLang="zh-TW" dirty="0" smtClean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+mn-ea"/>
              </a:rPr>
            </a:br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以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促進社交發展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40216" y="4232411"/>
            <a:ext cx="2667525" cy="15752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+mn-ea"/>
              </a:rPr>
              <a:t>協助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學生能顧己及人地處事、建立朋輩支持及群體生活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64273" y="4241465"/>
            <a:ext cx="2676773" cy="15752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協助學生面對同伴拒絕和衝突，關顧欺凌者及被欺凌者的情況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72616" y="4232411"/>
            <a:ext cx="2778725" cy="15752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+mn-ea"/>
              </a:rPr>
              <a:t>對人際關係較疏離的學生多加留意，使他們感受到適度的關注</a:t>
            </a:r>
            <a:endParaRPr lang="en-US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>
          <a:xfrm flipH="1">
            <a:off x="1572224" y="3425952"/>
            <a:ext cx="4586504" cy="77419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8" idx="0"/>
          </p:cNvCxnSpPr>
          <p:nvPr/>
        </p:nvCxnSpPr>
        <p:spPr>
          <a:xfrm flipH="1">
            <a:off x="4573979" y="3425952"/>
            <a:ext cx="1535561" cy="8064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>
          <a:xfrm>
            <a:off x="6158728" y="3425952"/>
            <a:ext cx="1243932" cy="815513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2"/>
            <a:endCxn id="11" idx="0"/>
          </p:cNvCxnSpPr>
          <p:nvPr/>
        </p:nvCxnSpPr>
        <p:spPr>
          <a:xfrm>
            <a:off x="6158728" y="3425952"/>
            <a:ext cx="4303251" cy="80645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3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3" r="1908" b="4202"/>
          <a:stretch/>
        </p:blipFill>
        <p:spPr>
          <a:xfrm>
            <a:off x="718156" y="310897"/>
            <a:ext cx="10099196" cy="5596128"/>
          </a:xfrm>
        </p:spPr>
      </p:pic>
      <p:sp>
        <p:nvSpPr>
          <p:cNvPr id="3" name="Rectangle 2"/>
          <p:cNvSpPr/>
          <p:nvPr/>
        </p:nvSpPr>
        <p:spPr>
          <a:xfrm>
            <a:off x="246184" y="6145747"/>
            <a:ext cx="1174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://www.hk01.com/%E7%AA%81%E7%99%BC/290001/%</a:t>
            </a:r>
            <a:r>
              <a:rPr lang="en-US" sz="1200" dirty="0" smtClean="0"/>
              <a:t>E6%A0%A1%E5%9C%92%E6%AC%BA%E5%87%8C%E8%91%A3%E4%B9%8B%E8%8B%B1%E8%88%8A%E7%94%9F%E8%A6%AA%E8%BF%B0%E6%8D%B1%E6%89%93%E6%AD%B2%E6%9C%88%E5%9E%83%E5%9C%BE%E6%A1%B6%E7%AC%A0%E9%A0%AD%E6%92%B3%E6%89%8B%E8%85%B3%E6%AF%86%E8%87%B3%E7%98%80%E9%BB%91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085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1316" b="3985"/>
          <a:stretch/>
        </p:blipFill>
        <p:spPr>
          <a:xfrm>
            <a:off x="727864" y="429768"/>
            <a:ext cx="10180928" cy="5559552"/>
          </a:xfrm>
        </p:spPr>
      </p:pic>
      <p:sp>
        <p:nvSpPr>
          <p:cNvPr id="3" name="TextBox 2"/>
          <p:cNvSpPr txBox="1"/>
          <p:nvPr/>
        </p:nvSpPr>
        <p:spPr>
          <a:xfrm>
            <a:off x="1379337" y="6144768"/>
            <a:ext cx="11471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</a:t>
            </a:r>
            <a:r>
              <a:rPr lang="en-US" sz="1400" dirty="0"/>
              <a:t>://yp.scmp.com/news/hong-kong/article/109419/one-three-hk-students-has-experienced-bullying-past-six-months-survey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4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/>
              <a:t>校園</a:t>
            </a:r>
            <a:r>
              <a:rPr lang="zh-TW" altLang="en-US" sz="2800" b="1" dirty="0" smtClean="0"/>
              <a:t>欺凌</a:t>
            </a:r>
            <a:r>
              <a:rPr lang="en-US" altLang="zh-TW" sz="2800" b="1" dirty="0" smtClean="0"/>
              <a:t>– </a:t>
            </a:r>
            <a:r>
              <a:rPr lang="zh-TW" altLang="en-US" sz="2800" b="1" dirty="0" smtClean="0"/>
              <a:t>什麼</a:t>
            </a:r>
            <a:r>
              <a:rPr lang="zh-TW" altLang="en-US" sz="2800" b="1" dirty="0"/>
              <a:t>是欺凌？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949670" y="3531476"/>
            <a:ext cx="3374451" cy="29954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身體</a:t>
            </a:r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欺凌</a:t>
            </a:r>
            <a:endParaRPr lang="en-US" altLang="zh-CN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（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physical bullying</a:t>
            </a:r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en-US" altLang="zh-CN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endParaRPr lang="en-US" altLang="zh-CN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endParaRPr lang="en-US" altLang="zh-CN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受害人</a:t>
            </a:r>
            <a:r>
              <a:rPr lang="zh-CN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遭拳打腳</a:t>
            </a: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踢</a:t>
            </a:r>
            <a:endParaRPr lang="en-US" altLang="zh-CN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他們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的衣服、文具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或</a:t>
            </a:r>
            <a: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/>
            </a: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</a:b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物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件遭亂扔或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毀壞</a:t>
            </a:r>
            <a:endParaRPr 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10631" y="3531474"/>
            <a:ext cx="3374451" cy="29954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言語</a:t>
            </a:r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欺凌</a:t>
            </a:r>
            <a:endParaRPr lang="en-US" altLang="zh-CN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（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verbal </a:t>
            </a:r>
            <a:r>
              <a:rPr 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bullying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)</a:t>
            </a:r>
            <a:endParaRPr lang="en-US" altLang="zh-CN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endParaRPr lang="en-US" altLang="zh-CN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endParaRPr lang="en-US" altLang="zh-CN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受害人</a:t>
            </a:r>
            <a:r>
              <a:rPr lang="zh-CN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遭言語攻</a:t>
            </a: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擊</a:t>
            </a:r>
            <a:endParaRPr lang="en-US" altLang="zh-CN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被</a:t>
            </a:r>
            <a:r>
              <a:rPr lang="zh-CN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人改十分難聽的</a:t>
            </a: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花名</a:t>
            </a:r>
            <a:endParaRPr lang="en-US" altLang="zh-CN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被</a:t>
            </a:r>
            <a:r>
              <a:rPr lang="zh-CN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長期惡意取笑</a:t>
            </a:r>
            <a:endParaRPr 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44431" y="3531474"/>
            <a:ext cx="3374451" cy="29954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關係</a:t>
            </a:r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欺凌</a:t>
            </a:r>
            <a:endParaRPr lang="en-US" altLang="zh-CN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（</a:t>
            </a:r>
            <a:r>
              <a:rPr 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relational bullying</a:t>
            </a:r>
            <a:r>
              <a:rPr lang="zh-CN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en-US" altLang="zh-CN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endParaRPr lang="en-US" altLang="zh-CN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ctr"/>
            <a:endParaRPr lang="en-US" altLang="zh-CN" sz="20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受害人</a:t>
            </a:r>
            <a:r>
              <a:rPr lang="zh-CN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遭惡意中傷，令他們受到越來越多人排擠，漸漸變得形單影隻</a:t>
            </a:r>
            <a:endParaRPr 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60" y="1537084"/>
            <a:ext cx="2738591" cy="18224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968" y="1576749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67" y="161641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solidFill>
                  <a:srgbClr val="2E2B21">
                    <a:lumMod val="90000"/>
                    <a:lumOff val="10000"/>
                  </a:srgbClr>
                </a:solidFill>
              </a:rPr>
              <a:t>處理</a:t>
            </a:r>
            <a:r>
              <a:rPr lang="zh-TW" altLang="en-US" sz="5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校園</a:t>
            </a:r>
            <a:r>
              <a:rPr lang="zh-TW" altLang="en-US" sz="5400" b="1" dirty="0">
                <a:solidFill>
                  <a:srgbClr val="2E2B21">
                    <a:lumMod val="90000"/>
                    <a:lumOff val="10000"/>
                  </a:srgbClr>
                </a:solidFill>
              </a:rPr>
              <a:t>欺凌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31" y="1057810"/>
            <a:ext cx="4878727" cy="29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100" b="1" dirty="0">
                <a:solidFill>
                  <a:srgbClr val="2E2B21">
                    <a:lumMod val="90000"/>
                    <a:lumOff val="10000"/>
                  </a:srgbClr>
                </a:solidFill>
              </a:rPr>
              <a:t>校園</a:t>
            </a:r>
            <a:r>
              <a:rPr lang="zh-TW" altLang="en-US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欺凌 </a:t>
            </a:r>
            <a:r>
              <a:rPr lang="en-US" altLang="zh-TW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— </a:t>
            </a:r>
            <a:r>
              <a:rPr lang="zh-TW" altLang="en-US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受</a:t>
            </a:r>
            <a:r>
              <a:rPr lang="zh-TW" altLang="en-US" sz="3100" b="1" dirty="0">
                <a:solidFill>
                  <a:srgbClr val="2E2B21">
                    <a:lumMod val="90000"/>
                    <a:lumOff val="10000"/>
                  </a:srgbClr>
                </a:solidFill>
              </a:rPr>
              <a:t>欺凌的孩子可能出現的徵</a:t>
            </a:r>
            <a:r>
              <a:rPr lang="zh-TW" altLang="en-US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53" y="1923393"/>
            <a:ext cx="9720071" cy="49346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+mn-ea"/>
              </a:rPr>
              <a:t>孩子</a:t>
            </a:r>
            <a:r>
              <a:rPr lang="zh-TW" altLang="en-US" dirty="0">
                <a:latin typeface="+mn-ea"/>
              </a:rPr>
              <a:t>身上或面上出現難以解釋的瘀傷或抓</a:t>
            </a:r>
            <a:r>
              <a:rPr lang="zh-TW" altLang="en-US" dirty="0" smtClean="0">
                <a:latin typeface="+mn-ea"/>
              </a:rPr>
              <a:t>痕</a:t>
            </a:r>
            <a:endParaRPr lang="en-US" altLang="zh-TW" dirty="0" smtClean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+mn-ea"/>
              </a:rPr>
              <a:t>孩子</a:t>
            </a:r>
            <a:r>
              <a:rPr lang="zh-TW" altLang="en-US" dirty="0">
                <a:latin typeface="+mn-ea"/>
              </a:rPr>
              <a:t>的衣服、文具或物件無故損壞或</a:t>
            </a:r>
            <a:r>
              <a:rPr lang="zh-TW" altLang="en-US" dirty="0" smtClean="0">
                <a:latin typeface="+mn-ea"/>
              </a:rPr>
              <a:t>丟失 </a:t>
            </a:r>
            <a:endParaRPr lang="en-US" altLang="zh-TW" dirty="0" smtClean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+mn-ea"/>
              </a:rPr>
              <a:t>孩子</a:t>
            </a:r>
            <a:r>
              <a:rPr lang="zh-TW" altLang="en-US" dirty="0">
                <a:latin typeface="+mn-ea"/>
              </a:rPr>
              <a:t>無故需要額外金錢、或八達通經常要入</a:t>
            </a:r>
            <a:r>
              <a:rPr lang="zh-TW" altLang="en-US" dirty="0" smtClean="0">
                <a:latin typeface="+mn-ea"/>
              </a:rPr>
              <a:t>錢 </a:t>
            </a:r>
            <a:endParaRPr lang="en-US" altLang="zh-TW" dirty="0" smtClean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latin typeface="+mn-ea"/>
              </a:rPr>
              <a:t>孩子突然不願上學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>
                <a:latin typeface="+mn-ea"/>
              </a:rPr>
              <a:t>孩子突然變得依賴大人，迴避與同學相處 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zh-TW" altLang="en-US" dirty="0" smtClean="0">
                <a:latin typeface="+mn-ea"/>
              </a:rPr>
              <a:t>孩</a:t>
            </a:r>
            <a:r>
              <a:rPr lang="zh-TW" altLang="en-US" dirty="0">
                <a:latin typeface="+mn-ea"/>
              </a:rPr>
              <a:t>子開始不愛外出，變得孤僻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altLang="zh-TW" dirty="0">
              <a:latin typeface="+mn-ea"/>
            </a:endParaRPr>
          </a:p>
          <a:p>
            <a:endParaRPr lang="en-US" dirty="0">
              <a:latin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899" y="6526417"/>
            <a:ext cx="10862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smtClean="0">
                <a:solidFill>
                  <a:srgbClr val="1D2129"/>
                </a:solidFill>
                <a:ea typeface="Times New Roman" panose="02020603050405020304" pitchFamily="18" charset="0"/>
              </a:rPr>
              <a:t>Bullying 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UK (2019). General advice. Retrieved from: </a:t>
            </a:r>
            <a:r>
              <a:rPr lang="en-US" sz="1400" dirty="0">
                <a:solidFill>
                  <a:srgbClr val="365899"/>
                </a:solidFill>
                <a:ea typeface="Times New Roman" panose="02020603050405020304" pitchFamily="18" charset="0"/>
                <a:cs typeface="Helvetica" pitchFamily="34" charset="0"/>
                <a:hlinkClick r:id="rId2"/>
              </a:rPr>
              <a:t>https://www.bullying.co.uk/general-advice/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www.newsduan.com/newsyun/u/cms/www/201811/20181122170712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7" y="2358190"/>
            <a:ext cx="4253921" cy="239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5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z="4000" b="1" dirty="0" smtClean="0"/>
              <a:t>行動連</a:t>
            </a:r>
            <a:r>
              <a:rPr lang="zh-TW" altLang="en-US" sz="4000" b="1" dirty="0"/>
              <a:t>繫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24128" y="1781503"/>
            <a:ext cx="9720071" cy="407608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讓不同能力不同特性的學生均能以行動引發與學校的連繫，並從中</a:t>
            </a:r>
            <a:r>
              <a:rPr lang="zh-TW" altLang="en-US" sz="2400" u="sng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發現自己的優勢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個性優勢（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character strengths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描述讚美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（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descriptive praises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90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3314" y="2238703"/>
            <a:ext cx="9720071" cy="402336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zh-TW" altLang="en-US" dirty="0">
                <a:latin typeface="+mn-ea"/>
              </a:rPr>
              <a:t>孩子情緒低落，做什麼事情都沒有動力</a:t>
            </a:r>
            <a:endParaRPr lang="en-US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zh-TW" altLang="en-US" dirty="0">
                <a:latin typeface="+mn-ea"/>
              </a:rPr>
              <a:t>孩子突然容易害怕或緊張</a:t>
            </a:r>
            <a:endParaRPr lang="en-US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zh-TW" altLang="en-US" dirty="0">
                <a:latin typeface="+mn-ea"/>
              </a:rPr>
              <a:t>孩子突然容易頭痛或肚痛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zh-TW" altLang="en-US" dirty="0">
                <a:latin typeface="+mn-ea"/>
              </a:rPr>
              <a:t>孩子的飲食習慣有所改變（如：沒胃口、或經常嚷著肚餓）</a:t>
            </a:r>
            <a:endParaRPr lang="en-US" altLang="zh-TW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zh-TW" altLang="en-US" dirty="0">
                <a:latin typeface="+mn-ea"/>
              </a:rPr>
              <a:t>孩子的睡眠習慣有所改變（如：易發惡夢）</a:t>
            </a:r>
            <a:endParaRPr lang="en-US" dirty="0">
              <a:latin typeface="+mn-ea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zh-TW" altLang="en-US" dirty="0">
                <a:latin typeface="+mn-ea"/>
              </a:rPr>
              <a:t>孩子突然欺負弟弟妹妹或家中的寵物</a:t>
            </a:r>
            <a:endParaRPr lang="en-US" altLang="zh-TW" dirty="0">
              <a:latin typeface="+mn-ea"/>
            </a:endParaRP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100" b="1" dirty="0">
                <a:solidFill>
                  <a:srgbClr val="2E2B21">
                    <a:lumMod val="90000"/>
                    <a:lumOff val="10000"/>
                  </a:srgbClr>
                </a:solidFill>
              </a:rPr>
              <a:t>校園</a:t>
            </a:r>
            <a:r>
              <a:rPr lang="zh-TW" altLang="en-US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欺凌</a:t>
            </a:r>
            <a:r>
              <a:rPr lang="en-US" altLang="zh-TW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— </a:t>
            </a:r>
            <a:r>
              <a:rPr lang="zh-TW" altLang="en-US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受</a:t>
            </a:r>
            <a:r>
              <a:rPr lang="zh-TW" altLang="en-US" sz="3100" b="1" dirty="0">
                <a:solidFill>
                  <a:srgbClr val="2E2B21">
                    <a:lumMod val="90000"/>
                    <a:lumOff val="10000"/>
                  </a:srgbClr>
                </a:solidFill>
              </a:rPr>
              <a:t>欺凌的孩子可能出現的徵</a:t>
            </a:r>
            <a:r>
              <a:rPr lang="zh-TW" altLang="en-US" sz="31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0899" y="6535382"/>
            <a:ext cx="10862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zh-TW" altLang="en-US" sz="1400" dirty="0"/>
              <a:t>資料來源</a:t>
            </a:r>
            <a:r>
              <a:rPr lang="en-US" altLang="zh-TW" sz="1400" dirty="0"/>
              <a:t>: </a:t>
            </a:r>
            <a:r>
              <a:rPr lang="en-US" sz="1400" dirty="0" smtClean="0">
                <a:solidFill>
                  <a:srgbClr val="1D2129"/>
                </a:solidFill>
                <a:ea typeface="Times New Roman" panose="02020603050405020304" pitchFamily="18" charset="0"/>
              </a:rPr>
              <a:t>Bullying 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UK (2019). General advice. Retrieved from: </a:t>
            </a:r>
            <a:r>
              <a:rPr lang="en-US" sz="1400" dirty="0">
                <a:solidFill>
                  <a:srgbClr val="365899"/>
                </a:solidFill>
                <a:ea typeface="Times New Roman" panose="02020603050405020304" pitchFamily="18" charset="0"/>
                <a:cs typeface="Helvetica" pitchFamily="34" charset="0"/>
                <a:hlinkClick r:id="rId2"/>
              </a:rPr>
              <a:t>https://www.bullying.co.uk/general-advice/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4098" name="Picture 2" descr="Image result for ä¸éå¿å°æå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00"/>
          <a:stretch/>
        </p:blipFill>
        <p:spPr bwMode="auto">
          <a:xfrm>
            <a:off x="8354266" y="1684421"/>
            <a:ext cx="2976476" cy="204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58" y="4333978"/>
            <a:ext cx="2953084" cy="19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9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14" y="2081049"/>
            <a:ext cx="10800010" cy="4023360"/>
          </a:xfrm>
        </p:spPr>
        <p:txBody>
          <a:bodyPr>
            <a:normAutofit/>
          </a:bodyPr>
          <a:lstStyle/>
          <a:p>
            <a:r>
              <a:rPr lang="en-US" altLang="zh-TW" sz="3200" dirty="0" smtClean="0">
                <a:solidFill>
                  <a:schemeClr val="accent2"/>
                </a:solidFill>
                <a:latin typeface="+mn-ea"/>
              </a:rPr>
              <a:t>1.  </a:t>
            </a:r>
            <a:r>
              <a:rPr lang="zh-TW" altLang="en-US" sz="3200" b="1" dirty="0" smtClean="0">
                <a:latin typeface="+mn-ea"/>
              </a:rPr>
              <a:t>主動</a:t>
            </a:r>
            <a:r>
              <a:rPr lang="zh-TW" altLang="en-US" sz="3200" b="1" dirty="0">
                <a:latin typeface="+mn-ea"/>
              </a:rPr>
              <a:t>詢問</a:t>
            </a:r>
            <a:r>
              <a:rPr lang="zh-TW" altLang="en-US" sz="3200" b="1" dirty="0" smtClean="0">
                <a:latin typeface="+mn-ea"/>
              </a:rPr>
              <a:t>：</a:t>
            </a:r>
            <a:endParaRPr lang="en-US" altLang="zh-TW" sz="3200" b="1" dirty="0" smtClean="0">
              <a:latin typeface="+mn-ea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</a:rPr>
              <a:t>   向</a:t>
            </a:r>
            <a:r>
              <a:rPr lang="zh-TW" altLang="en-US" dirty="0">
                <a:latin typeface="+mn-ea"/>
              </a:rPr>
              <a:t>孩子描述自己的觀察，並詢問</a:t>
            </a:r>
            <a:r>
              <a:rPr lang="zh-TW" altLang="en-US" dirty="0" smtClean="0">
                <a:latin typeface="+mn-ea"/>
              </a:rPr>
              <a:t>孩子的</a:t>
            </a:r>
            <a:r>
              <a:rPr lang="zh-TW" altLang="en-US" dirty="0">
                <a:latin typeface="+mn-ea"/>
              </a:rPr>
              <a:t>情況，如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dirty="0">
                <a:latin typeface="+mn-ea"/>
              </a:rPr>
              <a:t/>
            </a:r>
            <a:br>
              <a:rPr lang="en-US" altLang="zh-TW" dirty="0">
                <a:latin typeface="+mn-ea"/>
              </a:rPr>
            </a:br>
            <a:r>
              <a:rPr lang="zh-TW" altLang="en-US" dirty="0" smtClean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我看到你手臂不時有些瘀傷，心裡覺得很擔心，想知道你是否</a:t>
            </a:r>
            <a:r>
              <a:rPr lang="zh-TW" altLang="en-US" dirty="0" smtClean="0">
                <a:latin typeface="+mn-ea"/>
              </a:rPr>
              <a:t>在遇到</a:t>
            </a:r>
            <a:r>
              <a:rPr lang="zh-TW" altLang="en-US" dirty="0">
                <a:latin typeface="+mn-ea"/>
              </a:rPr>
              <a:t>什麼</a:t>
            </a:r>
            <a:r>
              <a:rPr lang="zh-TW" altLang="en-US" dirty="0" smtClean="0">
                <a:latin typeface="+mn-ea"/>
              </a:rPr>
              <a:t>事情</a:t>
            </a:r>
            <a:r>
              <a:rPr lang="en-US" altLang="zh-TW" dirty="0" smtClean="0">
                <a:latin typeface="+mn-ea"/>
              </a:rPr>
              <a:t>? </a:t>
            </a:r>
            <a:r>
              <a:rPr lang="zh-TW" altLang="en-US" dirty="0" smtClean="0">
                <a:latin typeface="+mn-ea"/>
              </a:rPr>
              <a:t>」</a:t>
            </a:r>
            <a:endParaRPr lang="en-US" altLang="zh-TW" dirty="0" smtClean="0">
              <a:latin typeface="+mn-ea"/>
            </a:endParaRPr>
          </a:p>
          <a:p>
            <a:pPr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+mn-ea"/>
              </a:rPr>
              <a:t>  若</a:t>
            </a:r>
            <a:r>
              <a:rPr lang="zh-TW" altLang="en-US" dirty="0">
                <a:latin typeface="+mn-ea"/>
              </a:rPr>
              <a:t>然孩子說「沒事」，或顯得不想回應</a:t>
            </a:r>
            <a:r>
              <a:rPr lang="zh-TW" altLang="en-US" dirty="0" smtClean="0">
                <a:latin typeface="+mn-ea"/>
              </a:rPr>
              <a:t>，可以</a:t>
            </a:r>
            <a:r>
              <a:rPr lang="zh-TW" altLang="en-US" dirty="0">
                <a:latin typeface="+mn-ea"/>
              </a:rPr>
              <a:t>用肢體語言去安撫</a:t>
            </a:r>
            <a:r>
              <a:rPr lang="zh-TW" altLang="en-US" dirty="0" smtClean="0">
                <a:latin typeface="+mn-ea"/>
              </a:rPr>
              <a:t>孩子</a:t>
            </a:r>
            <a:r>
              <a:rPr lang="en-US" altLang="zh-TW" dirty="0" smtClean="0">
                <a:latin typeface="+mn-ea"/>
              </a:rPr>
              <a:t/>
            </a:r>
            <a:br>
              <a:rPr lang="en-US" altLang="zh-TW" dirty="0" smtClean="0">
                <a:latin typeface="+mn-ea"/>
              </a:rPr>
            </a:br>
            <a:r>
              <a:rPr lang="en-US" altLang="zh-TW" dirty="0" smtClean="0">
                <a:latin typeface="+mn-ea"/>
              </a:rPr>
              <a:t>  </a:t>
            </a:r>
            <a:r>
              <a:rPr lang="zh-TW" altLang="en-US" dirty="0" smtClean="0">
                <a:latin typeface="+mn-ea"/>
              </a:rPr>
              <a:t>告訴</a:t>
            </a:r>
            <a:r>
              <a:rPr lang="zh-TW" altLang="en-US" dirty="0">
                <a:latin typeface="+mn-ea"/>
              </a:rPr>
              <a:t>孩子</a:t>
            </a:r>
            <a:r>
              <a:rPr lang="en-US" altLang="zh-TW" dirty="0" smtClean="0">
                <a:latin typeface="+mn-ea"/>
              </a:rPr>
              <a:t>: </a:t>
            </a:r>
            <a:r>
              <a:rPr lang="zh-TW" altLang="en-US" dirty="0" smtClean="0">
                <a:latin typeface="+mn-ea"/>
              </a:rPr>
              <a:t>「</a:t>
            </a:r>
            <a:r>
              <a:rPr lang="zh-TW" altLang="en-US" dirty="0">
                <a:latin typeface="+mn-ea"/>
              </a:rPr>
              <a:t>自己</a:t>
            </a:r>
            <a:r>
              <a:rPr lang="zh-TW" altLang="en-US" dirty="0" smtClean="0">
                <a:latin typeface="+mn-ea"/>
              </a:rPr>
              <a:t>永遠</a:t>
            </a:r>
            <a:r>
              <a:rPr lang="zh-TW" altLang="en-US" dirty="0">
                <a:latin typeface="+mn-ea"/>
              </a:rPr>
              <a:t>都在這裡，永遠都願意聽願意講</a:t>
            </a:r>
            <a:r>
              <a:rPr lang="zh-TW" altLang="en-US" dirty="0" smtClean="0">
                <a:latin typeface="+mn-ea"/>
              </a:rPr>
              <a:t>」</a:t>
            </a:r>
            <a:r>
              <a:rPr lang="en-US" altLang="zh-TW" dirty="0">
                <a:latin typeface="+mn-ea"/>
              </a:rPr>
              <a:t/>
            </a:r>
            <a:br>
              <a:rPr lang="en-US" altLang="zh-TW" dirty="0">
                <a:latin typeface="+mn-ea"/>
              </a:rPr>
            </a:br>
            <a:r>
              <a:rPr lang="en-US" altLang="zh-TW" dirty="0" smtClean="0">
                <a:latin typeface="+mn-ea"/>
              </a:rPr>
              <a:t>  </a:t>
            </a:r>
            <a:r>
              <a:rPr lang="zh-TW" altLang="en-US" dirty="0" smtClean="0">
                <a:latin typeface="+mn-ea"/>
              </a:rPr>
              <a:t>之後</a:t>
            </a:r>
            <a:r>
              <a:rPr lang="zh-TW" altLang="en-US" dirty="0">
                <a:latin typeface="+mn-ea"/>
              </a:rPr>
              <a:t>再找第二次機會問孩子相類的</a:t>
            </a:r>
            <a:r>
              <a:rPr lang="zh-TW" altLang="en-US" dirty="0" smtClean="0">
                <a:latin typeface="+mn-ea"/>
              </a:rPr>
              <a:t>問題</a:t>
            </a:r>
            <a:endParaRPr lang="en-US" dirty="0">
              <a:latin typeface="+mn-ea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校園欺凌 </a:t>
            </a:r>
            <a:r>
              <a:rPr lang="en-US" altLang="zh-TW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– </a:t>
            </a:r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懷疑孩子受到欺凌可以怎樣做？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299">
            <a:off x="9665806" y="1290419"/>
            <a:ext cx="1893624" cy="18936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5" y="4360985"/>
            <a:ext cx="3329353" cy="24970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3738" y="6534834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zh-TW" altLang="en-US" sz="1400" dirty="0"/>
              <a:t>資料來源</a:t>
            </a:r>
            <a:r>
              <a:rPr lang="en-US" altLang="zh-TW" sz="1400" dirty="0" smtClean="0"/>
              <a:t>:</a:t>
            </a:r>
            <a:r>
              <a:rPr lang="en-US" sz="1400" dirty="0" smtClean="0">
                <a:solidFill>
                  <a:srgbClr val="1D2129"/>
                </a:solidFill>
                <a:ea typeface="Times New Roman" panose="02020603050405020304" pitchFamily="18" charset="0"/>
              </a:rPr>
              <a:t> Smith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, P. K., &amp; Thompson, D. (2017). </a:t>
            </a:r>
            <a:r>
              <a:rPr lang="en-US" sz="1400" i="1" dirty="0">
                <a:solidFill>
                  <a:srgbClr val="1D2129"/>
                </a:solidFill>
                <a:ea typeface="Times New Roman" panose="02020603050405020304" pitchFamily="18" charset="0"/>
              </a:rPr>
              <a:t>Practical approaches to bullying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. New York: Routledge.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535" y="2237232"/>
            <a:ext cx="9720071" cy="402336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450"/>
              </a:spcAft>
              <a:buFont typeface="+mj-lt"/>
              <a:buAutoNum type="arabicPeriod" startAt="2"/>
            </a:pPr>
            <a:r>
              <a:rPr lang="zh-TW" altLang="en-US" sz="3200" b="1" dirty="0">
                <a:latin typeface="+mn-ea"/>
              </a:rPr>
              <a:t>積極</a:t>
            </a:r>
            <a:r>
              <a:rPr lang="zh-TW" altLang="en-US" sz="3200" b="1" dirty="0" smtClean="0">
                <a:latin typeface="+mn-ea"/>
              </a:rPr>
              <a:t>聆聽</a:t>
            </a:r>
            <a:r>
              <a:rPr lang="en-US" altLang="zh-TW" sz="3200" b="1" dirty="0" smtClean="0">
                <a:latin typeface="+mn-ea"/>
              </a:rPr>
              <a:t/>
            </a:r>
            <a:br>
              <a:rPr lang="en-US" altLang="zh-TW" sz="3200" b="1" dirty="0" smtClean="0">
                <a:latin typeface="+mn-ea"/>
              </a:rPr>
            </a:br>
            <a:endParaRPr lang="en-US" altLang="zh-TW" sz="3200" b="1" dirty="0" smtClean="0"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一邊反映孩子的話語，一邊描述孩子的心情，如：</a:t>
            </a:r>
            <a:endParaRPr lang="en-US" altLang="zh-TW" dirty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孩子：「小明會把我的文具扔到垃圾桶</a:t>
            </a:r>
            <a:r>
              <a:rPr 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…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」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</a:t>
            </a: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老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師：「小明無故把你的東西扔進垃圾桶，你一定覺很憤怒？」</a:t>
            </a:r>
            <a:endParaRPr lang="en-US" altLang="zh-TW" dirty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孩子：「我覺得很丟面，我去撿回文具的時候，其他同學都在笑</a:t>
            </a:r>
            <a:r>
              <a:rPr 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…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」</a:t>
            </a:r>
            <a:r>
              <a:rPr 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老師：「在全班面前在垃圾桶撿東西，我想我也會覺得很尷尬。」</a:t>
            </a:r>
            <a:endParaRPr lang="en-US" dirty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校園欺凌 </a:t>
            </a:r>
            <a:r>
              <a:rPr lang="en-US" altLang="zh-TW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– </a:t>
            </a:r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懷疑孩子受到欺凌可以怎樣做？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97" y="1635526"/>
            <a:ext cx="2613386" cy="26133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3738" y="6534834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zh-TW" altLang="en-US" sz="1400" dirty="0"/>
              <a:t>資料來源</a:t>
            </a:r>
            <a:r>
              <a:rPr lang="en-US" altLang="zh-TW" sz="1400" dirty="0" smtClean="0"/>
              <a:t>:</a:t>
            </a:r>
            <a:r>
              <a:rPr lang="en-US" sz="1400" dirty="0" smtClean="0">
                <a:solidFill>
                  <a:srgbClr val="1D2129"/>
                </a:solidFill>
                <a:ea typeface="Times New Roman" panose="02020603050405020304" pitchFamily="18" charset="0"/>
              </a:rPr>
              <a:t> Smith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, P. K., &amp; Thompson, D. (2017). </a:t>
            </a:r>
            <a:r>
              <a:rPr lang="en-US" sz="1400" i="1" dirty="0">
                <a:solidFill>
                  <a:srgbClr val="1D2129"/>
                </a:solidFill>
                <a:ea typeface="Times New Roman" panose="02020603050405020304" pitchFamily="18" charset="0"/>
              </a:rPr>
              <a:t>Practical approaches to bullying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. New York: Routledge.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8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570" y="2049517"/>
            <a:ext cx="10059030" cy="439857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sz="3200" dirty="0">
                <a:latin typeface="+mn-ea"/>
              </a:rPr>
              <a:t>肯定</a:t>
            </a:r>
            <a:r>
              <a:rPr lang="zh-TW" altLang="en-US" sz="3200" dirty="0" smtClean="0">
                <a:latin typeface="+mn-ea"/>
              </a:rPr>
              <a:t>孩子</a:t>
            </a:r>
            <a:endParaRPr lang="en-US" altLang="zh-TW" dirty="0">
              <a:solidFill>
                <a:srgbClr val="1D2129"/>
              </a:solidFill>
              <a:latin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</a:t>
            </a:r>
            <a:endParaRPr lang="en-US" altLang="zh-TW" dirty="0" smtClean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了解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孩子的情況，並充分表達同理心後，可以告訴孩子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：</a:t>
            </a: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「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謝謝你告訴我你遇到的困難，被人欺負絶不代表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你一定</a:t>
            </a: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做錯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了什麼，亦不代表你比其他人弱小。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」</a:t>
            </a:r>
            <a:endParaRPr lang="en-US" altLang="zh-TW" dirty="0" smtClean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dirty="0" smtClean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使用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自己兒時遭遇，或其他名人為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例子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，令孩子明白很多人都會有相似的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經歷</a:t>
            </a: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76528" y="7376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校園欺凌 </a:t>
            </a:r>
            <a:r>
              <a:rPr lang="en-US" altLang="zh-TW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– </a:t>
            </a:r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懷疑孩子受到欺凌可以怎樣做？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379" y="1962779"/>
            <a:ext cx="2245121" cy="22451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3738" y="6534834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zh-TW" altLang="en-US" sz="1400" dirty="0"/>
              <a:t>資料來源</a:t>
            </a:r>
            <a:r>
              <a:rPr lang="en-US" altLang="zh-TW" sz="1400" dirty="0" smtClean="0"/>
              <a:t>:</a:t>
            </a:r>
            <a:r>
              <a:rPr lang="en-US" sz="1400" dirty="0" smtClean="0">
                <a:solidFill>
                  <a:srgbClr val="1D2129"/>
                </a:solidFill>
                <a:ea typeface="Times New Roman" panose="02020603050405020304" pitchFamily="18" charset="0"/>
              </a:rPr>
              <a:t> Smith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, P. K., &amp; Thompson, D. (2017). </a:t>
            </a:r>
            <a:r>
              <a:rPr lang="en-US" sz="1400" i="1" dirty="0">
                <a:solidFill>
                  <a:srgbClr val="1D2129"/>
                </a:solidFill>
                <a:ea typeface="Times New Roman" panose="02020603050405020304" pitchFamily="18" charset="0"/>
              </a:rPr>
              <a:t>Practical approaches to bullying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. New York: Routledge.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3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42" y="2084832"/>
            <a:ext cx="10327044" cy="50449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450"/>
              </a:spcBef>
              <a:spcAft>
                <a:spcPts val="450"/>
              </a:spcAft>
              <a:buFont typeface="+mj-lt"/>
              <a:buAutoNum type="arabicPeriod" startAt="4"/>
            </a:pPr>
            <a:r>
              <a:rPr lang="zh-TW" altLang="en-US" sz="3200" dirty="0" smtClean="0">
                <a:latin typeface="+mn-ea"/>
              </a:rPr>
              <a:t>討論策略</a:t>
            </a:r>
            <a:endParaRPr lang="en-US" altLang="zh-TW" sz="3200" dirty="0" smtClean="0">
              <a:latin typeface="+mn-ea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和孩子討論應對方法：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(1)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在對方的刺激下保持冷靜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(2)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向對方說不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(3)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直接向老師求助</a:t>
            </a:r>
            <a:endParaRPr lang="en-US" altLang="zh-TW" dirty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通過角色扮演，與孩子練習如何在學校面對欺凌者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: </a:t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</a:t>
            </a: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(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1)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挺起胸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膛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(2</a:t>
            </a:r>
            <a:r>
              <a:rPr lang="en-US" altLang="zh-TW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) 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不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回應對方及繼續向前行，眼神不閃爍，與對方保持短暫而精神的眼神接觸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  </a:t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(3) 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保持平靜而不表現傷心，不乞求對方，也不向對方發怒</a:t>
            </a: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/>
            </a:r>
            <a:b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</a:br>
            <a:r>
              <a:rPr lang="en-US" altLang="zh-TW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   (4) </a:t>
            </a:r>
            <a:r>
              <a:rPr lang="zh-TW" altLang="en-US" dirty="0" smtClean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離</a:t>
            </a:r>
            <a:r>
              <a:rPr lang="zh-TW" altLang="en-US" dirty="0">
                <a:solidFill>
                  <a:srgbClr val="1D2129"/>
                </a:solidFill>
                <a:latin typeface="+mn-ea"/>
                <a:cs typeface="新細明體" panose="02020500000000000000" pitchFamily="18" charset="-120"/>
              </a:rPr>
              <a:t>開現場並前往自己的朋友、老師處，或其他人多的地方</a:t>
            </a:r>
            <a:endParaRPr lang="en-US" dirty="0">
              <a:solidFill>
                <a:srgbClr val="1D2129"/>
              </a:solidFill>
              <a:latin typeface="+mn-ea"/>
              <a:cs typeface="新細明體" panose="02020500000000000000" pitchFamily="18" charset="-120"/>
            </a:endParaRPr>
          </a:p>
          <a:p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校園欺凌 </a:t>
            </a:r>
            <a:r>
              <a:rPr lang="en-US" altLang="zh-TW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– </a:t>
            </a:r>
            <a:r>
              <a:rPr lang="zh-TW" altLang="en-US" sz="3400" b="1" dirty="0" smtClean="0">
                <a:solidFill>
                  <a:srgbClr val="2E2B21">
                    <a:lumMod val="90000"/>
                    <a:lumOff val="10000"/>
                  </a:srgbClr>
                </a:solidFill>
              </a:rPr>
              <a:t>懷疑孩子受到欺凌可以怎樣做？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257" y="1940448"/>
            <a:ext cx="3198429" cy="23228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3738" y="6534834"/>
            <a:ext cx="1203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zh-TW" altLang="en-US" sz="1400" dirty="0"/>
              <a:t>資料來源</a:t>
            </a:r>
            <a:r>
              <a:rPr lang="en-US" altLang="zh-TW" sz="1400" dirty="0" smtClean="0"/>
              <a:t>:</a:t>
            </a:r>
            <a:r>
              <a:rPr lang="en-US" sz="1400" dirty="0" smtClean="0">
                <a:solidFill>
                  <a:srgbClr val="1D2129"/>
                </a:solidFill>
                <a:ea typeface="Times New Roman" panose="02020603050405020304" pitchFamily="18" charset="0"/>
              </a:rPr>
              <a:t> Smith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, P. K., &amp; Thompson, D. (2017). </a:t>
            </a:r>
            <a:r>
              <a:rPr lang="en-US" sz="1400" i="1" dirty="0">
                <a:solidFill>
                  <a:srgbClr val="1D2129"/>
                </a:solidFill>
                <a:ea typeface="Times New Roman" panose="02020603050405020304" pitchFamily="18" charset="0"/>
              </a:rPr>
              <a:t>Practical approaches to bullying</a:t>
            </a:r>
            <a:r>
              <a:rPr lang="en-US" sz="1400" dirty="0">
                <a:solidFill>
                  <a:srgbClr val="1D2129"/>
                </a:solidFill>
                <a:ea typeface="Times New Roman" panose="02020603050405020304" pitchFamily="18" charset="0"/>
              </a:rPr>
              <a:t>. New York: Routledge.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55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z="4000" b="1" dirty="0" smtClean="0"/>
              <a:t>家</a:t>
            </a:r>
            <a:r>
              <a:rPr lang="zh-TW" altLang="en-US" sz="4000" b="1" dirty="0"/>
              <a:t>、社連繫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24128" y="1781503"/>
            <a:ext cx="9720071" cy="407608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讓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家長視自己為學校的夥伴，與學校一起重視並參與於學生的全面成長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發展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家校溝通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家長義工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家長教育</a:t>
            </a: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8686800" y="5312373"/>
            <a:ext cx="1718419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5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kumimoji="0" lang="en-US" altLang="zh-TW" sz="5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kumimoji="0" lang="zh-TW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31" y="961653"/>
            <a:ext cx="5414681" cy="36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008" y="796845"/>
            <a:ext cx="7727085" cy="53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z="4000" b="1" dirty="0" smtClean="0"/>
              <a:t>個性優勢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591265" y="1150922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811794" y="6233873"/>
            <a:ext cx="106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entury Gothic" panose="020B0502020202020204" pitchFamily="34" charset="0"/>
              </a:rPr>
              <a:t>Park, N., Peterson, C., &amp; Seligman, M. E. (2004). Strengths of character and well-being.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Social and Clinical Psychology, 23</a:t>
            </a:r>
            <a:r>
              <a:rPr lang="en-US" altLang="zh-TW" sz="1400" dirty="0">
                <a:latin typeface="Century Gothic" panose="020B0502020202020204" pitchFamily="34" charset="0"/>
              </a:rPr>
              <a:t>, 603-619.</a:t>
            </a:r>
            <a:endParaRPr lang="zh-TW" alt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z="4000" b="1" dirty="0"/>
              <a:t> 描述讚美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87991" y="1510102"/>
          <a:ext cx="419715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1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Century Gothic" panose="020B0502020202020204" pitchFamily="34" charset="0"/>
                        <a:ea typeface="方正黑體" panose="02000000000000000000" pitchFamily="2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「你在球場上的的領導能力真的很強</a:t>
                      </a:r>
                      <a:r>
                        <a:rPr lang="en-US" altLang="zh-TW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﹗</a:t>
                      </a:r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」</a:t>
                      </a:r>
                      <a:endParaRPr lang="zh-TW" altLang="en-US" sz="2400" dirty="0">
                        <a:latin typeface="方正黑體" panose="02000000000000000000" pitchFamily="2" charset="-120"/>
                        <a:ea typeface="方正黑體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「我覺得你很幽默</a:t>
                      </a:r>
                      <a:r>
                        <a:rPr lang="en-US" altLang="zh-TW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﹗</a:t>
                      </a:r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只要你在大家都會笑</a:t>
                      </a:r>
                      <a:r>
                        <a:rPr lang="en-US" altLang="zh-TW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﹗</a:t>
                      </a:r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」</a:t>
                      </a:r>
                      <a:endParaRPr lang="zh-TW" altLang="en-US" sz="2400" dirty="0">
                        <a:latin typeface="方正黑體" panose="02000000000000000000" pitchFamily="2" charset="-120"/>
                        <a:ea typeface="方正黑體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「老師最欣賞你的自律能力</a:t>
                      </a:r>
                      <a:r>
                        <a:rPr lang="en-US" altLang="zh-TW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﹗</a:t>
                      </a:r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見你連續工作一小時都沒有分心</a:t>
                      </a:r>
                      <a:r>
                        <a:rPr lang="en-US" altLang="zh-TW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﹗</a:t>
                      </a:r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」</a:t>
                      </a:r>
                      <a:endParaRPr lang="zh-TW" altLang="en-US" sz="2400" dirty="0">
                        <a:latin typeface="方正黑體" panose="02000000000000000000" pitchFamily="2" charset="-120"/>
                        <a:ea typeface="方正黑體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508692" y="1515542"/>
          <a:ext cx="403244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sz="2400" dirty="0">
                        <a:latin typeface="Century Gothic" panose="020B0502020202020204" pitchFamily="34" charset="0"/>
                        <a:ea typeface="方正黑體" panose="02000000000000000000" pitchFamily="2" charset="-12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「做得很好</a:t>
                      </a:r>
                      <a:r>
                        <a:rPr lang="en-US" altLang="zh-TW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﹗</a:t>
                      </a:r>
                      <a:r>
                        <a:rPr lang="zh-TW" altLang="en-US" sz="2400" dirty="0" smtClean="0">
                          <a:latin typeface="方正黑體" panose="02000000000000000000" pitchFamily="2" charset="-120"/>
                          <a:ea typeface="方正黑體" panose="02000000000000000000" pitchFamily="2" charset="-120"/>
                        </a:rPr>
                        <a:t>」</a:t>
                      </a:r>
                      <a:endParaRPr lang="zh-TW" altLang="en-US" sz="2400" dirty="0">
                        <a:latin typeface="方正黑體" panose="02000000000000000000" pitchFamily="2" charset="-120"/>
                        <a:ea typeface="方正黑體" panose="02000000000000000000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11794" y="6233873"/>
            <a:ext cx="106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entury Gothic" panose="020B0502020202020204" pitchFamily="34" charset="0"/>
              </a:rPr>
              <a:t>Polick, A. S., </a:t>
            </a:r>
            <a:r>
              <a:rPr lang="en-US" altLang="zh-TW" sz="1400" dirty="0" err="1">
                <a:latin typeface="Century Gothic" panose="020B0502020202020204" pitchFamily="34" charset="0"/>
              </a:rPr>
              <a:t>Carr</a:t>
            </a:r>
            <a:r>
              <a:rPr lang="en-US" altLang="zh-TW" sz="1400" dirty="0">
                <a:latin typeface="Century Gothic" panose="020B0502020202020204" pitchFamily="34" charset="0"/>
              </a:rPr>
              <a:t>, J. E.,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Hanney</a:t>
            </a:r>
            <a:r>
              <a:rPr lang="en-US" altLang="zh-TW" sz="1400" dirty="0">
                <a:latin typeface="Century Gothic" panose="020B0502020202020204" pitchFamily="34" charset="0"/>
              </a:rPr>
              <a:t>, N. M. (2012). A comparison of general and descriptive praise in teaching </a:t>
            </a:r>
            <a:r>
              <a:rPr lang="en-US" altLang="zh-TW" sz="1400" dirty="0" err="1">
                <a:latin typeface="Century Gothic" panose="020B0502020202020204" pitchFamily="34" charset="0"/>
              </a:rPr>
              <a:t>intraverbal</a:t>
            </a:r>
            <a:r>
              <a:rPr lang="en-US" altLang="zh-TW" sz="1400" dirty="0">
                <a:latin typeface="Century Gothic" panose="020B0502020202020204" pitchFamily="34" charset="0"/>
              </a:rPr>
              <a:t> behavior to children with autism. </a:t>
            </a:r>
            <a:r>
              <a:rPr lang="en-US" altLang="zh-TW" sz="1400" i="1" dirty="0">
                <a:latin typeface="Century Gothic" panose="020B0502020202020204" pitchFamily="34" charset="0"/>
              </a:rPr>
              <a:t>Journal of Applied Behavior Analysis, 45</a:t>
            </a:r>
            <a:r>
              <a:rPr lang="en-US" altLang="zh-TW" sz="1400" dirty="0">
                <a:latin typeface="Century Gothic" panose="020B0502020202020204" pitchFamily="34" charset="0"/>
              </a:rPr>
              <a:t>, 593-599.</a:t>
            </a:r>
          </a:p>
        </p:txBody>
      </p:sp>
    </p:spTree>
    <p:extLst>
      <p:ext uri="{BB962C8B-B14F-4D97-AF65-F5344CB8AC3E}">
        <p14:creationId xmlns:p14="http://schemas.microsoft.com/office/powerpoint/2010/main" val="15598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sz="4000" b="1" dirty="0" smtClean="0"/>
              <a:t>知識連</a:t>
            </a:r>
            <a:r>
              <a:rPr lang="zh-TW" altLang="en-US" sz="4000" b="1" dirty="0"/>
              <a:t>繫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024128" y="1781503"/>
            <a:ext cx="9720071" cy="407608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幫助學生面對學業困難，並</a:t>
            </a:r>
            <a:r>
              <a:rPr lang="zh-TW" altLang="en-US" sz="2400" u="sng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鼓勵他們從失敗中保持積極態度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。」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成長心態（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growth mindset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主動傾聽（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active listening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+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正面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評估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（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positive reappraisal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）</a:t>
            </a: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21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成長心態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4128" y="1781503"/>
            <a:ext cx="9720071" cy="3505721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班級活動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「腦細胞的運作」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「今日識的就是昨日未識的」</a:t>
            </a: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學生對話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「你還未學懂這個算式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你覺得這題好難？代表你的腦細胞在修橋起路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﹗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「我記得你之前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現在你已經</a:t>
            </a:r>
            <a:r>
              <a:rPr lang="en-US" altLang="zh-TW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…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zh-TW" altLang="en-US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Font typeface="Tw Cen MT" panose="020B0602020104020603" pitchFamily="34" charset="0"/>
              <a:buNone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1794" y="6233873"/>
            <a:ext cx="106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entury Gothic" panose="020B0502020202020204" pitchFamily="34" charset="0"/>
              </a:rPr>
              <a:t>Yeager, D. S., &amp; </a:t>
            </a:r>
            <a:r>
              <a:rPr lang="en-US" altLang="zh-TW" sz="1400" dirty="0" err="1">
                <a:latin typeface="Century Gothic" panose="020B0502020202020204" pitchFamily="34" charset="0"/>
              </a:rPr>
              <a:t>Dweck</a:t>
            </a:r>
            <a:r>
              <a:rPr lang="en-US" altLang="zh-TW" sz="1400" dirty="0">
                <a:latin typeface="Century Gothic" panose="020B0502020202020204" pitchFamily="34" charset="0"/>
              </a:rPr>
              <a:t>, C. S. (2012). Mindsets that promote resilience: When students believe that personal characteristics can be developed. </a:t>
            </a:r>
            <a:r>
              <a:rPr lang="en-US" altLang="zh-TW" sz="1400" i="1" dirty="0">
                <a:latin typeface="Century Gothic" panose="020B0502020202020204" pitchFamily="34" charset="0"/>
              </a:rPr>
              <a:t>Educational Psychologist, 47</a:t>
            </a:r>
            <a:r>
              <a:rPr lang="en-US" altLang="zh-TW" sz="1400" dirty="0">
                <a:latin typeface="Century Gothic" panose="020B0502020202020204" pitchFamily="34" charset="0"/>
              </a:rPr>
              <a:t>, 302–314. </a:t>
            </a:r>
          </a:p>
        </p:txBody>
      </p:sp>
    </p:spTree>
    <p:extLst>
      <p:ext uri="{BB962C8B-B14F-4D97-AF65-F5344CB8AC3E}">
        <p14:creationId xmlns:p14="http://schemas.microsoft.com/office/powerpoint/2010/main" val="8779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主動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傾聽</a:t>
            </a:r>
            <a:endParaRPr lang="zh-TW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86FDF9-9C41-4F14-AA25-D37199886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79" t="10867" r="15579"/>
          <a:stretch/>
        </p:blipFill>
        <p:spPr>
          <a:xfrm>
            <a:off x="4472411" y="236192"/>
            <a:ext cx="6699774" cy="613254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24129" y="1781503"/>
            <a:ext cx="4661448" cy="4076089"/>
          </a:xfrm>
        </p:spPr>
        <p:txBody>
          <a:bodyPr>
            <a:norm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意思反映</a:t>
            </a:r>
            <a:endParaRPr lang="en-US" altLang="zh-TW" sz="2400" dirty="0" smtClean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8"/>
            </a:pPr>
            <a:r>
              <a:rPr lang="zh-TW" altLang="en-US" sz="2400" dirty="0" smtClean="0">
                <a:solidFill>
                  <a:schemeClr val="tx2"/>
                </a:solidFill>
                <a:latin typeface="微軟正黑體" panose="020B0604030504040204" pitchFamily="34" charset="-120"/>
                <a:cs typeface="新細明體" panose="02020500000000000000" pitchFamily="18" charset="-120"/>
              </a:rPr>
              <a:t>情緒反映</a:t>
            </a:r>
            <a:endParaRPr lang="zh-TW" altLang="en-US" sz="2400" dirty="0">
              <a:solidFill>
                <a:schemeClr val="tx2"/>
              </a:solidFill>
              <a:latin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lvl="2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&quot;"/>
            </a:pPr>
            <a:endParaRPr lang="en-US" altLang="zh-TW" sz="24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buNone/>
            </a:pPr>
            <a:endParaRPr lang="en-US" altLang="zh-TW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1794" y="6233873"/>
            <a:ext cx="10695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entury Gothic" panose="020B0502020202020204" pitchFamily="34" charset="0"/>
              </a:rPr>
              <a:t>Levitt, D. H. (2002). Active listening and counselor self-efficacy: Emphasis on one </a:t>
            </a:r>
            <a:r>
              <a:rPr lang="en-US" altLang="zh-TW" sz="1400" dirty="0" err="1">
                <a:latin typeface="Century Gothic" panose="020B0502020202020204" pitchFamily="34" charset="0"/>
              </a:rPr>
              <a:t>microskill</a:t>
            </a:r>
            <a:r>
              <a:rPr lang="en-US" altLang="zh-TW" sz="1400" dirty="0">
                <a:latin typeface="Century Gothic" panose="020B0502020202020204" pitchFamily="34" charset="0"/>
              </a:rPr>
              <a:t> in beginning counselor training. </a:t>
            </a:r>
            <a:r>
              <a:rPr lang="en-US" altLang="zh-TW" sz="1400" i="1" dirty="0">
                <a:latin typeface="Century Gothic" panose="020B0502020202020204" pitchFamily="34" charset="0"/>
              </a:rPr>
              <a:t>The Clinical Supervisor, 20</a:t>
            </a:r>
            <a:r>
              <a:rPr lang="en-US" altLang="zh-TW" sz="1400" dirty="0">
                <a:latin typeface="Century Gothic" panose="020B0502020202020204" pitchFamily="34" charset="0"/>
              </a:rPr>
              <a:t>, 101-115.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410" y="5558824"/>
            <a:ext cx="1280160" cy="5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6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753</TotalTime>
  <Words>2581</Words>
  <Application>Microsoft Office PowerPoint</Application>
  <PresentationFormat>Widescreen</PresentationFormat>
  <Paragraphs>317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微軟正黑體</vt:lpstr>
      <vt:lpstr>Microsoft YaHei</vt:lpstr>
      <vt:lpstr>新細明體</vt:lpstr>
      <vt:lpstr>方正黑體</vt:lpstr>
      <vt:lpstr>Arial</vt:lpstr>
      <vt:lpstr>Calibri</vt:lpstr>
      <vt:lpstr>Century Gothic</vt:lpstr>
      <vt:lpstr>Helvetica</vt:lpstr>
      <vt:lpstr>Times New Roman</vt:lpstr>
      <vt:lpstr>Tw Cen MT</vt:lpstr>
      <vt:lpstr>Tw Cen MT Condensed</vt:lpstr>
      <vt:lpstr>Wingdings</vt:lpstr>
      <vt:lpstr>Wingdings 3</vt:lpstr>
      <vt:lpstr>Integral</vt:lpstr>
      <vt:lpstr> 陳家承博士  香港教育大學心理學系  副系主任 / 副教授 </vt:lpstr>
      <vt:lpstr>校園連繫 </vt:lpstr>
      <vt:lpstr>行動連繫 </vt:lpstr>
      <vt:lpstr>PowerPoint Presentation</vt:lpstr>
      <vt:lpstr>個性優勢 </vt:lpstr>
      <vt:lpstr> 描述讚美</vt:lpstr>
      <vt:lpstr>知識連繫 </vt:lpstr>
      <vt:lpstr>成長心態</vt:lpstr>
      <vt:lpstr>主動傾聽</vt:lpstr>
      <vt:lpstr>正面評估</vt:lpstr>
      <vt:lpstr>情意連繫 </vt:lpstr>
      <vt:lpstr>十個最常經歷的正面情緒 </vt:lpstr>
      <vt:lpstr>開展與建設理論 (Broaden-and-Build theory)</vt:lpstr>
      <vt:lpstr>正面情緒與校園連繫</vt:lpstr>
      <vt:lpstr>分享孩子的快樂</vt:lpstr>
      <vt:lpstr>分享孩子的快樂</vt:lpstr>
      <vt:lpstr>PowerPoint Presentation</vt:lpstr>
      <vt:lpstr>PowerPoint Presentation</vt:lpstr>
      <vt:lpstr>PowerPoint Presentation</vt:lpstr>
      <vt:lpstr>學習感恩 </vt:lpstr>
      <vt:lpstr>PowerPoint Presentation</vt:lpstr>
      <vt:lpstr>學習感恩 </vt:lpstr>
      <vt:lpstr>PowerPoint Presentation</vt:lpstr>
      <vt:lpstr>人際連繫 </vt:lpstr>
      <vt:lpstr>PowerPoint Presentation</vt:lpstr>
      <vt:lpstr>PowerPoint Presentation</vt:lpstr>
      <vt:lpstr>校園欺凌– 什麼是欺凌？</vt:lpstr>
      <vt:lpstr>處理校園欺凌</vt:lpstr>
      <vt:lpstr>校園欺凌 — 受欺凌的孩子可能出現的徵狀</vt:lpstr>
      <vt:lpstr>校園欺凌— 受欺凌的孩子可能出現的徵狀</vt:lpstr>
      <vt:lpstr>PowerPoint Presentation</vt:lpstr>
      <vt:lpstr>PowerPoint Presentation</vt:lpstr>
      <vt:lpstr>PowerPoint Presentation</vt:lpstr>
      <vt:lpstr>校園欺凌 – 懷疑孩子受到欺凌可以怎樣做？</vt:lpstr>
      <vt:lpstr>家、社連繫</vt:lpstr>
      <vt:lpstr>謝謝! </vt:lpstr>
    </vt:vector>
  </TitlesOfParts>
  <Company>The Education University of Hong Kong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TSANG, Ka Po [PS]</dc:creator>
  <cp:lastModifiedBy>acer</cp:lastModifiedBy>
  <cp:revision>85</cp:revision>
  <cp:lastPrinted>2019-02-17T06:51:48Z</cp:lastPrinted>
  <dcterms:created xsi:type="dcterms:W3CDTF">2019-02-01T09:12:30Z</dcterms:created>
  <dcterms:modified xsi:type="dcterms:W3CDTF">2019-03-01T06:01:28Z</dcterms:modified>
</cp:coreProperties>
</file>