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u="sng">
                <a:solidFill>
                  <a:schemeClr val="tx1"/>
                </a:solidFill>
              </a:rPr>
              <a:t>行動連繫  （小學組）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181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60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02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5926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55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92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640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16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80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40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070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1C50-9DE3-41DA-8F87-EF471A97811A}" type="datetimeFigureOut">
              <a:rPr lang="zh-TW" altLang="en-US" smtClean="0"/>
              <a:t>2019/11/26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0062A-2E33-4864-932B-8A4EE1198E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694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39900" y="1638300"/>
            <a:ext cx="9144000" cy="3268663"/>
          </a:xfrm>
        </p:spPr>
        <p:txBody>
          <a:bodyPr>
            <a:noAutofit/>
          </a:bodyPr>
          <a:lstStyle/>
          <a:p>
            <a:r>
              <a:rPr lang="zh-TW" altLang="en-US" sz="8000" dirty="0" smtClean="0"/>
              <a:t>樂繫校園獎勵計劃 </a:t>
            </a:r>
            <a:r>
              <a:rPr lang="en-US" altLang="zh-TW" sz="8000" dirty="0" smtClean="0"/>
              <a:t>2018/19  </a:t>
            </a:r>
            <a:br>
              <a:rPr lang="en-US" altLang="zh-TW" sz="8000" dirty="0" smtClean="0"/>
            </a:br>
            <a:r>
              <a:rPr lang="zh-TW" altLang="en-US" sz="8000" dirty="0" smtClean="0"/>
              <a:t>計劃內容統計表</a:t>
            </a:r>
            <a:endParaRPr lang="zh-TW" altLang="en-US" sz="8000" dirty="0"/>
          </a:p>
        </p:txBody>
      </p:sp>
    </p:spTree>
    <p:extLst>
      <p:ext uri="{BB962C8B-B14F-4D97-AF65-F5344CB8AC3E}">
        <p14:creationId xmlns:p14="http://schemas.microsoft.com/office/powerpoint/2010/main" val="33082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811219"/>
              </p:ext>
            </p:extLst>
          </p:nvPr>
        </p:nvGraphicFramePr>
        <p:xfrm>
          <a:off x="-241300" y="559752"/>
          <a:ext cx="6769553" cy="4891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矩形 5"/>
          <p:cNvSpPr/>
          <p:nvPr/>
        </p:nvSpPr>
        <p:spPr>
          <a:xfrm>
            <a:off x="4800600" y="5153643"/>
            <a:ext cx="7048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 </a:t>
            </a:r>
            <a:r>
              <a:rPr lang="en-US" altLang="zh-TW" dirty="0" smtClean="0"/>
              <a:t>- </a:t>
            </a:r>
            <a:r>
              <a:rPr lang="zh-TW" altLang="en-US" dirty="0" smtClean="0"/>
              <a:t>中、小均較多會提供多元化課程</a:t>
            </a:r>
            <a:r>
              <a:rPr lang="en-US" altLang="zh-TW" dirty="0" smtClean="0"/>
              <a:t>/ </a:t>
            </a:r>
            <a:r>
              <a:rPr lang="zh-TW" altLang="en-US" dirty="0" smtClean="0"/>
              <a:t>活動及舉辦獎勵計劃和頒獎典禮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 </a:t>
            </a:r>
            <a:r>
              <a:rPr lang="en-US" altLang="zh-TW" dirty="0" smtClean="0"/>
              <a:t>- </a:t>
            </a:r>
            <a:r>
              <a:rPr lang="zh-TW" altLang="en-US" dirty="0" smtClean="0"/>
              <a:t>小學較中學多為學生設立服務崗位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505835" y="5105399"/>
            <a:ext cx="429476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200" dirty="0" smtClean="0"/>
              <a:t>行動連繫  </a:t>
            </a:r>
            <a:endParaRPr lang="zh-TW" altLang="en-US" sz="72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3"/>
          <a:srcRect l="5267" t="1567" r="7888" b="11256"/>
          <a:stretch/>
        </p:blipFill>
        <p:spPr>
          <a:xfrm>
            <a:off x="197076" y="571500"/>
            <a:ext cx="5892800" cy="4278466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4"/>
          <a:srcRect l="8985" t="1542" r="8368" b="12482"/>
          <a:stretch/>
        </p:blipFill>
        <p:spPr>
          <a:xfrm>
            <a:off x="6089876" y="546670"/>
            <a:ext cx="5644924" cy="426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1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1380" t="1687" r="8112" b="11817"/>
          <a:stretch/>
        </p:blipFill>
        <p:spPr>
          <a:xfrm>
            <a:off x="165100" y="330200"/>
            <a:ext cx="6146800" cy="42291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1607" t="1289" r="8980" b="13208"/>
          <a:stretch/>
        </p:blipFill>
        <p:spPr>
          <a:xfrm>
            <a:off x="6184900" y="1555750"/>
            <a:ext cx="6007100" cy="4191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68300" y="4742587"/>
            <a:ext cx="6121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 </a:t>
            </a:r>
            <a:r>
              <a:rPr lang="en-US" altLang="zh-TW" dirty="0" smtClean="0"/>
              <a:t>- </a:t>
            </a:r>
            <a:r>
              <a:rPr lang="zh-TW" altLang="en-US" dirty="0" smtClean="0"/>
              <a:t>中、小均較多為有特殊學習需要的學生提供支援或訓練 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 </a:t>
            </a:r>
            <a:r>
              <a:rPr lang="en-US" altLang="zh-TW" dirty="0" smtClean="0"/>
              <a:t>- </a:t>
            </a:r>
            <a:r>
              <a:rPr lang="zh-TW" altLang="en-US" dirty="0" smtClean="0"/>
              <a:t>中學會較多實施</a:t>
            </a:r>
            <a:r>
              <a:rPr lang="en-US" altLang="zh-TW" dirty="0" smtClean="0"/>
              <a:t>STEM/ STREAM </a:t>
            </a:r>
            <a:r>
              <a:rPr lang="zh-TW" altLang="en-US" dirty="0" smtClean="0"/>
              <a:t>教育和推行學科活動 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 </a:t>
            </a:r>
            <a:r>
              <a:rPr lang="en-US" altLang="zh-TW" dirty="0" smtClean="0"/>
              <a:t>- </a:t>
            </a:r>
            <a:r>
              <a:rPr lang="zh-TW" altLang="en-US" dirty="0" smtClean="0"/>
              <a:t>小學則會較多運用個別差異教學策略，可能跟小一的「及早識別計劃」有關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7725352" y="0"/>
            <a:ext cx="40863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200" dirty="0" smtClean="0"/>
              <a:t>知識連繫 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8270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9422" t="1609" r="7926" b="16100"/>
          <a:stretch/>
        </p:blipFill>
        <p:spPr>
          <a:xfrm>
            <a:off x="190500" y="1003300"/>
            <a:ext cx="5613400" cy="403860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l="3897" t="1136" r="9020" b="10908"/>
          <a:stretch/>
        </p:blipFill>
        <p:spPr>
          <a:xfrm>
            <a:off x="5803900" y="139700"/>
            <a:ext cx="5829300" cy="43434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213350" y="4483100"/>
            <a:ext cx="7366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- </a:t>
            </a:r>
            <a:r>
              <a:rPr lang="zh-TW" altLang="en-US" dirty="0" smtClean="0"/>
              <a:t>中、小均較多舉辦校內交流活動和「大哥哥、大姐姐」計劃</a:t>
            </a:r>
          </a:p>
          <a:p>
            <a:endParaRPr lang="zh-TW" altLang="en-US" dirty="0" smtClean="0"/>
          </a:p>
          <a:p>
            <a:r>
              <a:rPr lang="en-US" altLang="zh-TW" dirty="0" smtClean="0"/>
              <a:t>- </a:t>
            </a:r>
            <a:r>
              <a:rPr lang="zh-TW" altLang="en-US" dirty="0" smtClean="0"/>
              <a:t>反欺凌活動反而在中、小學都佔少數，可能需要按需要加強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 </a:t>
            </a:r>
            <a:r>
              <a:rPr lang="en-US" altLang="zh-TW" dirty="0" smtClean="0"/>
              <a:t>- </a:t>
            </a:r>
            <a:r>
              <a:rPr lang="zh-TW" altLang="en-US" dirty="0" smtClean="0"/>
              <a:t>中學會較多實施新生支援 </a:t>
            </a:r>
            <a:r>
              <a:rPr lang="en-US" altLang="zh-TW" dirty="0" smtClean="0"/>
              <a:t>/</a:t>
            </a:r>
            <a:r>
              <a:rPr lang="zh-TW" altLang="en-US" dirty="0" smtClean="0"/>
              <a:t>適應活動，相反，它在小學佔數最少數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 </a:t>
            </a:r>
            <a:r>
              <a:rPr lang="en-US" altLang="zh-TW" dirty="0" smtClean="0"/>
              <a:t>- </a:t>
            </a:r>
            <a:r>
              <a:rPr lang="zh-TW" altLang="en-US" dirty="0" smtClean="0"/>
              <a:t>小學會較多舉辦社交小組 </a:t>
            </a:r>
            <a:r>
              <a:rPr lang="en-US" altLang="zh-TW" dirty="0" smtClean="0"/>
              <a:t>/ </a:t>
            </a:r>
            <a:r>
              <a:rPr lang="zh-TW" altLang="en-US" dirty="0" smtClean="0"/>
              <a:t>訓練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404931" y="5314096"/>
            <a:ext cx="387798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200" dirty="0" smtClean="0"/>
              <a:t>人際連繫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31815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809" t="2345" r="8821" b="11060"/>
          <a:stretch/>
        </p:blipFill>
        <p:spPr>
          <a:xfrm>
            <a:off x="292099" y="518604"/>
            <a:ext cx="5969001" cy="391369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l="839" t="1656" r="8298" b="6544"/>
          <a:stretch/>
        </p:blipFill>
        <p:spPr>
          <a:xfrm>
            <a:off x="6451600" y="2773252"/>
            <a:ext cx="5740400" cy="4084747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55600" y="51124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dirty="0" smtClean="0"/>
              <a:t> </a:t>
            </a:r>
            <a:r>
              <a:rPr lang="en-US" altLang="zh-TW" dirty="0" smtClean="0"/>
              <a:t>- </a:t>
            </a:r>
            <a:r>
              <a:rPr lang="zh-TW" altLang="en-US" dirty="0" smtClean="0"/>
              <a:t>中、小均注重生命教育課程</a:t>
            </a:r>
            <a:r>
              <a:rPr lang="en-US" altLang="zh-TW" dirty="0" smtClean="0"/>
              <a:t>/ </a:t>
            </a:r>
            <a:r>
              <a:rPr lang="zh-TW" altLang="en-US" dirty="0" smtClean="0"/>
              <a:t>德育活動、情緒小組 </a:t>
            </a:r>
            <a:r>
              <a:rPr lang="en-US" altLang="zh-TW" dirty="0" smtClean="0"/>
              <a:t>/ </a:t>
            </a:r>
            <a:r>
              <a:rPr lang="zh-TW" altLang="en-US" dirty="0" smtClean="0"/>
              <a:t>活動和個別輔導支援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80302" y="518604"/>
            <a:ext cx="387798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200" dirty="0" smtClean="0"/>
              <a:t>情意連繫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39696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10744" t="1147" r="13336" b="12125"/>
          <a:stretch/>
        </p:blipFill>
        <p:spPr>
          <a:xfrm>
            <a:off x="292100" y="412492"/>
            <a:ext cx="5207000" cy="401320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/>
          <a:srcRect l="2577" t="2198" r="8721" b="11704"/>
          <a:stretch/>
        </p:blipFill>
        <p:spPr>
          <a:xfrm>
            <a:off x="5947643" y="527050"/>
            <a:ext cx="5867400" cy="40259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232893" y="5540797"/>
            <a:ext cx="84097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/>
              <a:t> </a:t>
            </a:r>
            <a:r>
              <a:rPr lang="en-US" altLang="zh-TW" sz="2400" dirty="0" smtClean="0"/>
              <a:t>- </a:t>
            </a:r>
            <a:r>
              <a:rPr lang="zh-TW" altLang="en-US" sz="2400" dirty="0" smtClean="0"/>
              <a:t>家長講座、小組及工作坊、親子活動和義工都是熱門活動，</a:t>
            </a:r>
            <a:endParaRPr lang="en-US" altLang="zh-TW" sz="2400" dirty="0" smtClean="0"/>
          </a:p>
          <a:p>
            <a:r>
              <a:rPr lang="zh-TW" altLang="en-US" sz="2400" dirty="0" smtClean="0"/>
              <a:t>而中學則會多做一點社區教育工作</a:t>
            </a:r>
            <a:endParaRPr lang="zh-TW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3828693" y="4340468"/>
            <a:ext cx="48013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200" dirty="0" smtClean="0"/>
              <a:t>家、社連繫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2650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232</Words>
  <Application>Microsoft Office PowerPoint</Application>
  <PresentationFormat>寬螢幕</PresentationFormat>
  <Paragraphs>23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Office 佈景主題</vt:lpstr>
      <vt:lpstr>樂繫校園獎勵計劃 2018/19   計劃內容統計表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Tung Yee Chun Sincere</dc:creator>
  <cp:lastModifiedBy>Tung Yee Chun Sincere</cp:lastModifiedBy>
  <cp:revision>4</cp:revision>
  <dcterms:created xsi:type="dcterms:W3CDTF">2019-11-26T08:14:27Z</dcterms:created>
  <dcterms:modified xsi:type="dcterms:W3CDTF">2019-11-26T08:34:31Z</dcterms:modified>
</cp:coreProperties>
</file>